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25" r:id="rId1"/>
  </p:sldMasterIdLst>
  <p:sldIdLst>
    <p:sldId id="256" r:id="rId2"/>
    <p:sldId id="257" r:id="rId3"/>
    <p:sldId id="258" r:id="rId4"/>
    <p:sldId id="260" r:id="rId5"/>
    <p:sldId id="276" r:id="rId6"/>
    <p:sldId id="277" r:id="rId7"/>
    <p:sldId id="296" r:id="rId8"/>
    <p:sldId id="297" r:id="rId9"/>
    <p:sldId id="298" r:id="rId10"/>
    <p:sldId id="299" r:id="rId11"/>
    <p:sldId id="279" r:id="rId12"/>
    <p:sldId id="281" r:id="rId13"/>
    <p:sldId id="280" r:id="rId14"/>
    <p:sldId id="261" r:id="rId15"/>
    <p:sldId id="286" r:id="rId16"/>
    <p:sldId id="289" r:id="rId17"/>
    <p:sldId id="291" r:id="rId18"/>
    <p:sldId id="294" r:id="rId19"/>
    <p:sldId id="295" r:id="rId20"/>
    <p:sldId id="300" r:id="rId21"/>
    <p:sldId id="301" r:id="rId22"/>
    <p:sldId id="302" r:id="rId23"/>
    <p:sldId id="303" r:id="rId24"/>
    <p:sldId id="262" r:id="rId25"/>
    <p:sldId id="287" r:id="rId26"/>
    <p:sldId id="292" r:id="rId27"/>
    <p:sldId id="304" r:id="rId28"/>
    <p:sldId id="263" r:id="rId29"/>
    <p:sldId id="288" r:id="rId30"/>
    <p:sldId id="305" r:id="rId31"/>
    <p:sldId id="306" r:id="rId32"/>
    <p:sldId id="307" r:id="rId33"/>
    <p:sldId id="273" r:id="rId34"/>
    <p:sldId id="274" r:id="rId35"/>
    <p:sldId id="275" r:id="rId3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456" autoAdjust="0"/>
    <p:restoredTop sz="94660"/>
  </p:normalViewPr>
  <p:slideViewPr>
    <p:cSldViewPr snapToGrid="0">
      <p:cViewPr varScale="1">
        <p:scale>
          <a:sx n="86" d="100"/>
          <a:sy n="86" d="100"/>
        </p:scale>
        <p:origin x="629" y="82"/>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a:t>Click to edit Master title style</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CF48A18-3433-4F58-B9D1-6C7463ED7981}" type="datetimeFigureOut">
              <a:rPr lang="en-US" smtClean="0"/>
              <a:t>11-Mar-23</a:t>
            </a:fld>
            <a:endParaRPr lang="en-US"/>
          </a:p>
        </p:txBody>
      </p:sp>
      <p:sp>
        <p:nvSpPr>
          <p:cNvPr id="5" name="Footer Placeholder 4"/>
          <p:cNvSpPr>
            <a:spLocks noGrp="1"/>
          </p:cNvSpPr>
          <p:nvPr>
            <p:ph type="ftr" sz="quarter" idx="11"/>
          </p:nvPr>
        </p:nvSpPr>
        <p:spPr>
          <a:xfrm>
            <a:off x="5332412" y="5883275"/>
            <a:ext cx="4324044" cy="365125"/>
          </a:xfrm>
        </p:spPr>
        <p:txBody>
          <a:bodyPr/>
          <a:lstStyle/>
          <a:p>
            <a:endParaRPr lang="en-US"/>
          </a:p>
        </p:txBody>
      </p:sp>
      <p:sp>
        <p:nvSpPr>
          <p:cNvPr id="6" name="Slide Number Placeholder 5"/>
          <p:cNvSpPr>
            <a:spLocks noGrp="1"/>
          </p:cNvSpPr>
          <p:nvPr>
            <p:ph type="sldNum" sz="quarter" idx="12"/>
          </p:nvPr>
        </p:nvSpPr>
        <p:spPr/>
        <p:txBody>
          <a:bodyPr/>
          <a:lstStyle/>
          <a:p>
            <a:fld id="{63B569F8-C70C-445F-89D8-6BD8FD98DDBA}" type="slidenum">
              <a:rPr lang="en-US" smtClean="0"/>
              <a:t>‹#›</a:t>
            </a:fld>
            <a:endParaRPr lang="en-US"/>
          </a:p>
        </p:txBody>
      </p:sp>
    </p:spTree>
    <p:extLst>
      <p:ext uri="{BB962C8B-B14F-4D97-AF65-F5344CB8AC3E}">
        <p14:creationId xmlns:p14="http://schemas.microsoft.com/office/powerpoint/2010/main" val="20384822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CF48A18-3433-4F58-B9D1-6C7463ED7981}" type="datetimeFigureOut">
              <a:rPr lang="en-US" smtClean="0"/>
              <a:t>11-Mar-23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B569F8-C70C-445F-89D8-6BD8FD98DDBA}" type="slidenum">
              <a:rPr lang="en-US" smtClean="0"/>
              <a:t>‹#›</a:t>
            </a:fld>
            <a:endParaRPr lang="en-US"/>
          </a:p>
        </p:txBody>
      </p:sp>
    </p:spTree>
    <p:extLst>
      <p:ext uri="{BB962C8B-B14F-4D97-AF65-F5344CB8AC3E}">
        <p14:creationId xmlns:p14="http://schemas.microsoft.com/office/powerpoint/2010/main" val="32837588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CF48A18-3433-4F58-B9D1-6C7463ED7981}" type="datetimeFigureOut">
              <a:rPr lang="en-US" smtClean="0"/>
              <a:t>11-Mar-23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B569F8-C70C-445F-89D8-6BD8FD98DDBA}" type="slidenum">
              <a:rPr lang="en-US" smtClean="0"/>
              <a:t>‹#›</a:t>
            </a:fld>
            <a:endParaRPr lang="en-US"/>
          </a:p>
        </p:txBody>
      </p:sp>
    </p:spTree>
    <p:extLst>
      <p:ext uri="{BB962C8B-B14F-4D97-AF65-F5344CB8AC3E}">
        <p14:creationId xmlns:p14="http://schemas.microsoft.com/office/powerpoint/2010/main" val="172364799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CF48A18-3433-4F58-B9D1-6C7463ED7981}" type="datetimeFigureOut">
              <a:rPr lang="en-US" smtClean="0"/>
              <a:t>11-Mar-23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B569F8-C70C-445F-89D8-6BD8FD98DDBA}" type="slidenum">
              <a:rPr lang="en-US" smtClean="0"/>
              <a:t>‹#›</a:t>
            </a:fld>
            <a:endParaRPr lang="en-US"/>
          </a:p>
        </p:txBody>
      </p:sp>
    </p:spTree>
    <p:extLst>
      <p:ext uri="{BB962C8B-B14F-4D97-AF65-F5344CB8AC3E}">
        <p14:creationId xmlns:p14="http://schemas.microsoft.com/office/powerpoint/2010/main" val="204859668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CF48A18-3433-4F58-B9D1-6C7463ED7981}" type="datetimeFigureOut">
              <a:rPr lang="en-US" smtClean="0"/>
              <a:t>11-Mar-23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B569F8-C70C-445F-89D8-6BD8FD98DDBA}" type="slidenum">
              <a:rPr lang="en-US" smtClean="0"/>
              <a:t>‹#›</a:t>
            </a:fld>
            <a:endParaRPr lang="en-US"/>
          </a:p>
        </p:txBody>
      </p:sp>
    </p:spTree>
    <p:extLst>
      <p:ext uri="{BB962C8B-B14F-4D97-AF65-F5344CB8AC3E}">
        <p14:creationId xmlns:p14="http://schemas.microsoft.com/office/powerpoint/2010/main" val="406180090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CF48A18-3433-4F58-B9D1-6C7463ED7981}" type="datetimeFigureOut">
              <a:rPr lang="en-US" smtClean="0"/>
              <a:t>11-Mar-23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B569F8-C70C-445F-89D8-6BD8FD98DDBA}" type="slidenum">
              <a:rPr lang="en-US" smtClean="0"/>
              <a:t>‹#›</a:t>
            </a:fld>
            <a:endParaRPr lang="en-US"/>
          </a:p>
        </p:txBody>
      </p:sp>
    </p:spTree>
    <p:extLst>
      <p:ext uri="{BB962C8B-B14F-4D97-AF65-F5344CB8AC3E}">
        <p14:creationId xmlns:p14="http://schemas.microsoft.com/office/powerpoint/2010/main" val="15121288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CF48A18-3433-4F58-B9D1-6C7463ED7981}" type="datetimeFigureOut">
              <a:rPr lang="en-US" smtClean="0"/>
              <a:t>11-Mar-23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B569F8-C70C-445F-89D8-6BD8FD98DDBA}" type="slidenum">
              <a:rPr lang="en-US" smtClean="0"/>
              <a:t>‹#›</a:t>
            </a:fld>
            <a:endParaRPr lang="en-US"/>
          </a:p>
        </p:txBody>
      </p:sp>
    </p:spTree>
    <p:extLst>
      <p:ext uri="{BB962C8B-B14F-4D97-AF65-F5344CB8AC3E}">
        <p14:creationId xmlns:p14="http://schemas.microsoft.com/office/powerpoint/2010/main" val="341908685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CF48A18-3433-4F58-B9D1-6C7463ED7981}" type="datetimeFigureOut">
              <a:rPr lang="en-US" smtClean="0"/>
              <a:t>11-Mar-23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B569F8-C70C-445F-89D8-6BD8FD98DDBA}" type="slidenum">
              <a:rPr lang="en-US" smtClean="0"/>
              <a:t>‹#›</a:t>
            </a:fld>
            <a:endParaRPr lang="en-US"/>
          </a:p>
        </p:txBody>
      </p:sp>
    </p:spTree>
    <p:extLst>
      <p:ext uri="{BB962C8B-B14F-4D97-AF65-F5344CB8AC3E}">
        <p14:creationId xmlns:p14="http://schemas.microsoft.com/office/powerpoint/2010/main" val="64747363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CF48A18-3433-4F58-B9D1-6C7463ED7981}" type="datetimeFigureOut">
              <a:rPr lang="en-US" smtClean="0"/>
              <a:t>11-Mar-23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B569F8-C70C-445F-89D8-6BD8FD98DDBA}" type="slidenum">
              <a:rPr lang="en-US" smtClean="0"/>
              <a:t>‹#›</a:t>
            </a:fld>
            <a:endParaRPr lang="en-US"/>
          </a:p>
        </p:txBody>
      </p:sp>
    </p:spTree>
    <p:extLst>
      <p:ext uri="{BB962C8B-B14F-4D97-AF65-F5344CB8AC3E}">
        <p14:creationId xmlns:p14="http://schemas.microsoft.com/office/powerpoint/2010/main" val="30026888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CF48A18-3433-4F58-B9D1-6C7463ED7981}" type="datetimeFigureOut">
              <a:rPr lang="en-US" smtClean="0"/>
              <a:t>11-Mar-23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0951856" y="5867131"/>
            <a:ext cx="551167" cy="365125"/>
          </a:xfrm>
        </p:spPr>
        <p:txBody>
          <a:bodyPr/>
          <a:lstStyle/>
          <a:p>
            <a:fld id="{63B569F8-C70C-445F-89D8-6BD8FD98DDBA}" type="slidenum">
              <a:rPr lang="en-US" smtClean="0"/>
              <a:t>‹#›</a:t>
            </a:fld>
            <a:endParaRPr lang="en-US"/>
          </a:p>
        </p:txBody>
      </p:sp>
    </p:spTree>
    <p:extLst>
      <p:ext uri="{BB962C8B-B14F-4D97-AF65-F5344CB8AC3E}">
        <p14:creationId xmlns:p14="http://schemas.microsoft.com/office/powerpoint/2010/main" val="25203260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CF48A18-3433-4F58-B9D1-6C7463ED7981}" type="datetimeFigureOut">
              <a:rPr lang="en-US" smtClean="0"/>
              <a:t>11-Mar-23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B569F8-C70C-445F-89D8-6BD8FD98DDBA}" type="slidenum">
              <a:rPr lang="en-US" smtClean="0"/>
              <a:t>‹#›</a:t>
            </a:fld>
            <a:endParaRPr lang="en-US"/>
          </a:p>
        </p:txBody>
      </p:sp>
    </p:spTree>
    <p:extLst>
      <p:ext uri="{BB962C8B-B14F-4D97-AF65-F5344CB8AC3E}">
        <p14:creationId xmlns:p14="http://schemas.microsoft.com/office/powerpoint/2010/main" val="36425986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CF48A18-3433-4F58-B9D1-6C7463ED7981}" type="datetimeFigureOut">
              <a:rPr lang="en-US" smtClean="0"/>
              <a:t>11-Mar-23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B569F8-C70C-445F-89D8-6BD8FD98DDBA}" type="slidenum">
              <a:rPr lang="en-US" smtClean="0"/>
              <a:t>‹#›</a:t>
            </a:fld>
            <a:endParaRPr lang="en-US"/>
          </a:p>
        </p:txBody>
      </p:sp>
    </p:spTree>
    <p:extLst>
      <p:ext uri="{BB962C8B-B14F-4D97-AF65-F5344CB8AC3E}">
        <p14:creationId xmlns:p14="http://schemas.microsoft.com/office/powerpoint/2010/main" val="4765199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CF48A18-3433-4F58-B9D1-6C7463ED7981}" type="datetimeFigureOut">
              <a:rPr lang="en-US" smtClean="0"/>
              <a:t>11-Mar-23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B569F8-C70C-445F-89D8-6BD8FD98DDBA}" type="slidenum">
              <a:rPr lang="en-US" smtClean="0"/>
              <a:t>‹#›</a:t>
            </a:fld>
            <a:endParaRPr lang="en-US"/>
          </a:p>
        </p:txBody>
      </p:sp>
    </p:spTree>
    <p:extLst>
      <p:ext uri="{BB962C8B-B14F-4D97-AF65-F5344CB8AC3E}">
        <p14:creationId xmlns:p14="http://schemas.microsoft.com/office/powerpoint/2010/main" val="22918218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CF48A18-3433-4F58-B9D1-6C7463ED7981}" type="datetimeFigureOut">
              <a:rPr lang="en-US" smtClean="0"/>
              <a:t>11-Mar-23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B569F8-C70C-445F-89D8-6BD8FD98DDBA}" type="slidenum">
              <a:rPr lang="en-US" smtClean="0"/>
              <a:t>‹#›</a:t>
            </a:fld>
            <a:endParaRPr lang="en-US"/>
          </a:p>
        </p:txBody>
      </p:sp>
    </p:spTree>
    <p:extLst>
      <p:ext uri="{BB962C8B-B14F-4D97-AF65-F5344CB8AC3E}">
        <p14:creationId xmlns:p14="http://schemas.microsoft.com/office/powerpoint/2010/main" val="7525774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CF48A18-3433-4F58-B9D1-6C7463ED7981}" type="datetimeFigureOut">
              <a:rPr lang="en-US" smtClean="0"/>
              <a:t>11-Mar-23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B569F8-C70C-445F-89D8-6BD8FD98DDBA}" type="slidenum">
              <a:rPr lang="en-US" smtClean="0"/>
              <a:t>‹#›</a:t>
            </a:fld>
            <a:endParaRPr lang="en-US"/>
          </a:p>
        </p:txBody>
      </p:sp>
    </p:spTree>
    <p:extLst>
      <p:ext uri="{BB962C8B-B14F-4D97-AF65-F5344CB8AC3E}">
        <p14:creationId xmlns:p14="http://schemas.microsoft.com/office/powerpoint/2010/main" val="41978852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CF48A18-3433-4F58-B9D1-6C7463ED7981}" type="datetimeFigureOut">
              <a:rPr lang="en-US" smtClean="0"/>
              <a:t>11-Mar-23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B569F8-C70C-445F-89D8-6BD8FD98DDBA}" type="slidenum">
              <a:rPr lang="en-US" smtClean="0"/>
              <a:t>‹#›</a:t>
            </a:fld>
            <a:endParaRPr lang="en-US"/>
          </a:p>
        </p:txBody>
      </p:sp>
    </p:spTree>
    <p:extLst>
      <p:ext uri="{BB962C8B-B14F-4D97-AF65-F5344CB8AC3E}">
        <p14:creationId xmlns:p14="http://schemas.microsoft.com/office/powerpoint/2010/main" val="17360107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CF48A18-3433-4F58-B9D1-6C7463ED7981}" type="datetimeFigureOut">
              <a:rPr lang="en-US" smtClean="0"/>
              <a:t>11-Mar-23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B569F8-C70C-445F-89D8-6BD8FD98DDBA}" type="slidenum">
              <a:rPr lang="en-US" smtClean="0"/>
              <a:t>‹#›</a:t>
            </a:fld>
            <a:endParaRPr lang="en-US"/>
          </a:p>
        </p:txBody>
      </p:sp>
    </p:spTree>
    <p:extLst>
      <p:ext uri="{BB962C8B-B14F-4D97-AF65-F5344CB8AC3E}">
        <p14:creationId xmlns:p14="http://schemas.microsoft.com/office/powerpoint/2010/main" val="27696727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CF48A18-3433-4F58-B9D1-6C7463ED7981}" type="datetimeFigureOut">
              <a:rPr lang="en-US" smtClean="0"/>
              <a:t>11-Mar-23</a:t>
            </a:fld>
            <a:endParaRPr lang="en-US"/>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63B569F8-C70C-445F-89D8-6BD8FD98DDBA}" type="slidenum">
              <a:rPr lang="en-US" smtClean="0"/>
              <a:t>‹#›</a:t>
            </a:fld>
            <a:endParaRPr lang="en-US"/>
          </a:p>
        </p:txBody>
      </p:sp>
    </p:spTree>
    <p:extLst>
      <p:ext uri="{BB962C8B-B14F-4D97-AF65-F5344CB8AC3E}">
        <p14:creationId xmlns:p14="http://schemas.microsoft.com/office/powerpoint/2010/main" val="3230142433"/>
      </p:ext>
    </p:extLst>
  </p:cSld>
  <p:clrMap bg1="lt1" tx1="dk1" bg2="lt2" tx2="dk2" accent1="accent1" accent2="accent2" accent3="accent3" accent4="accent4" accent5="accent5" accent6="accent6" hlink="hlink" folHlink="folHlink"/>
  <p:sldLayoutIdLst>
    <p:sldLayoutId id="2147484026" r:id="rId1"/>
    <p:sldLayoutId id="2147484027" r:id="rId2"/>
    <p:sldLayoutId id="2147484028" r:id="rId3"/>
    <p:sldLayoutId id="2147484029" r:id="rId4"/>
    <p:sldLayoutId id="2147484030" r:id="rId5"/>
    <p:sldLayoutId id="2147484031" r:id="rId6"/>
    <p:sldLayoutId id="2147484032" r:id="rId7"/>
    <p:sldLayoutId id="2147484033" r:id="rId8"/>
    <p:sldLayoutId id="2147484034" r:id="rId9"/>
    <p:sldLayoutId id="2147484035" r:id="rId10"/>
    <p:sldLayoutId id="2147484036" r:id="rId11"/>
    <p:sldLayoutId id="2147484037" r:id="rId12"/>
    <p:sldLayoutId id="2147484038" r:id="rId13"/>
    <p:sldLayoutId id="2147484039" r:id="rId14"/>
    <p:sldLayoutId id="2147484040" r:id="rId15"/>
    <p:sldLayoutId id="2147484041" r:id="rId16"/>
    <p:sldLayoutId id="2147484042" r:id="rId17"/>
  </p:sldLayoutIdLst>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92A413-B47C-4413-9DF8-7DD5AF9A562C}"/>
              </a:ext>
            </a:extLst>
          </p:cNvPr>
          <p:cNvSpPr>
            <a:spLocks noGrp="1"/>
          </p:cNvSpPr>
          <p:nvPr>
            <p:ph type="ctrTitle"/>
          </p:nvPr>
        </p:nvSpPr>
        <p:spPr>
          <a:xfrm>
            <a:off x="1524000" y="665825"/>
            <a:ext cx="8745415" cy="1275517"/>
          </a:xfrm>
        </p:spPr>
        <p:txBody>
          <a:bodyPr>
            <a:normAutofit fontScale="90000"/>
          </a:bodyPr>
          <a:lstStyle/>
          <a:p>
            <a:br>
              <a:rPr lang="en-US" sz="4800" dirty="0">
                <a:latin typeface="+mn-lt"/>
              </a:rPr>
            </a:br>
            <a:r>
              <a:rPr lang="en-US" sz="4800" dirty="0">
                <a:latin typeface="+mn-lt"/>
              </a:rPr>
              <a:t>Fitness Club – Gym Services</a:t>
            </a:r>
          </a:p>
        </p:txBody>
      </p:sp>
      <p:sp>
        <p:nvSpPr>
          <p:cNvPr id="3" name="Subtitle 2">
            <a:extLst>
              <a:ext uri="{FF2B5EF4-FFF2-40B4-BE49-F238E27FC236}">
                <a16:creationId xmlns:a16="http://schemas.microsoft.com/office/drawing/2014/main" id="{E8A6E6A5-FB2C-4FDD-8852-60DE1F5DA9D2}"/>
              </a:ext>
            </a:extLst>
          </p:cNvPr>
          <p:cNvSpPr>
            <a:spLocks noGrp="1"/>
          </p:cNvSpPr>
          <p:nvPr>
            <p:ph type="subTitle" idx="1"/>
          </p:nvPr>
        </p:nvSpPr>
        <p:spPr>
          <a:xfrm>
            <a:off x="1524000" y="2379216"/>
            <a:ext cx="9144000" cy="2441360"/>
          </a:xfrm>
        </p:spPr>
        <p:txBody>
          <a:bodyPr>
            <a:normAutofit fontScale="47500" lnSpcReduction="20000"/>
          </a:bodyPr>
          <a:lstStyle/>
          <a:p>
            <a:endParaRPr lang="en-US" dirty="0"/>
          </a:p>
          <a:p>
            <a:r>
              <a:rPr lang="en-US" sz="5100" b="1" dirty="0">
                <a:latin typeface="Times New Roman" panose="02020603050405020304" pitchFamily="18" charset="0"/>
                <a:cs typeface="Times New Roman" panose="02020603050405020304" pitchFamily="18" charset="0"/>
              </a:rPr>
              <a:t>Submitted By:</a:t>
            </a:r>
          </a:p>
          <a:p>
            <a:r>
              <a:rPr lang="en-US" sz="5100" b="1" dirty="0">
                <a:latin typeface="Times New Roman" panose="02020603050405020304" pitchFamily="18" charset="0"/>
                <a:cs typeface="Times New Roman" panose="02020603050405020304" pitchFamily="18" charset="0"/>
              </a:rPr>
              <a:t>Group  No. 72</a:t>
            </a:r>
          </a:p>
          <a:p>
            <a:endParaRPr lang="en-US" sz="5100" b="1" dirty="0">
              <a:latin typeface="Times New Roman" panose="02020603050405020304" pitchFamily="18" charset="0"/>
              <a:cs typeface="Times New Roman" panose="02020603050405020304" pitchFamily="18" charset="0"/>
            </a:endParaRPr>
          </a:p>
          <a:p>
            <a:r>
              <a:rPr lang="en-US" sz="5100" b="1" dirty="0">
                <a:latin typeface="Times New Roman" panose="02020603050405020304" pitchFamily="18" charset="0"/>
                <a:cs typeface="Times New Roman" panose="02020603050405020304" pitchFamily="18" charset="0"/>
              </a:rPr>
              <a:t>Pushpdant Patil(229187)</a:t>
            </a:r>
          </a:p>
          <a:p>
            <a:r>
              <a:rPr lang="en-US" sz="5100" b="1" dirty="0">
                <a:latin typeface="Times New Roman" panose="02020603050405020304" pitchFamily="18" charset="0"/>
                <a:cs typeface="Times New Roman" panose="02020603050405020304" pitchFamily="18" charset="0"/>
              </a:rPr>
              <a:t>Shubham Gurav(229154)</a:t>
            </a:r>
          </a:p>
        </p:txBody>
      </p:sp>
    </p:spTree>
    <p:extLst>
      <p:ext uri="{BB962C8B-B14F-4D97-AF65-F5344CB8AC3E}">
        <p14:creationId xmlns:p14="http://schemas.microsoft.com/office/powerpoint/2010/main" val="16412342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80FBE-8B7E-E295-8260-49E5EF2F2D79}"/>
              </a:ext>
            </a:extLst>
          </p:cNvPr>
          <p:cNvSpPr>
            <a:spLocks noGrp="1"/>
          </p:cNvSpPr>
          <p:nvPr>
            <p:ph type="title"/>
          </p:nvPr>
        </p:nvSpPr>
        <p:spPr>
          <a:xfrm>
            <a:off x="1272125" y="0"/>
            <a:ext cx="8176676" cy="633190"/>
          </a:xfrm>
        </p:spPr>
        <p:txBody>
          <a:bodyPr>
            <a:noAutofit/>
          </a:bodyPr>
          <a:lstStyle/>
          <a:p>
            <a:r>
              <a:rPr lang="en-US" sz="3600" dirty="0">
                <a:latin typeface="Times New Roman" panose="02020603050405020304" pitchFamily="18" charset="0"/>
                <a:cs typeface="Times New Roman" panose="02020603050405020304" pitchFamily="18" charset="0"/>
              </a:rPr>
              <a:t>Second Level DFD – Fitness_club</a:t>
            </a:r>
            <a:endParaRPr lang="en-IN" sz="3600"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8F813F35-5988-B1C1-075C-13DE3581F2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47900" y="605093"/>
            <a:ext cx="9944100" cy="6278307"/>
          </a:xfrm>
          <a:prstGeom prst="rect">
            <a:avLst/>
          </a:prstGeom>
        </p:spPr>
      </p:pic>
    </p:spTree>
    <p:extLst>
      <p:ext uri="{BB962C8B-B14F-4D97-AF65-F5344CB8AC3E}">
        <p14:creationId xmlns:p14="http://schemas.microsoft.com/office/powerpoint/2010/main" val="5139631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7AF542-29A5-481B-9308-EA63C8008195}"/>
              </a:ext>
            </a:extLst>
          </p:cNvPr>
          <p:cNvSpPr>
            <a:spLocks noGrp="1"/>
          </p:cNvSpPr>
          <p:nvPr>
            <p:ph type="title"/>
          </p:nvPr>
        </p:nvSpPr>
        <p:spPr/>
        <p:txBody>
          <a:bodyPr/>
          <a:lstStyle/>
          <a:p>
            <a:endParaRPr lang="en-US"/>
          </a:p>
        </p:txBody>
      </p:sp>
      <p:pic>
        <p:nvPicPr>
          <p:cNvPr id="5" name="Picture 4">
            <a:extLst>
              <a:ext uri="{FF2B5EF4-FFF2-40B4-BE49-F238E27FC236}">
                <a16:creationId xmlns:a16="http://schemas.microsoft.com/office/drawing/2014/main" id="{9089A76B-8E45-1331-903D-E1C828189D9E}"/>
              </a:ext>
            </a:extLst>
          </p:cNvPr>
          <p:cNvPicPr>
            <a:picLocks noChangeAspect="1"/>
          </p:cNvPicPr>
          <p:nvPr/>
        </p:nvPicPr>
        <p:blipFill>
          <a:blip r:embed="rId2"/>
          <a:stretch>
            <a:fillRect/>
          </a:stretch>
        </p:blipFill>
        <p:spPr>
          <a:xfrm>
            <a:off x="-458729" y="0"/>
            <a:ext cx="12650729" cy="6729274"/>
          </a:xfrm>
          <a:prstGeom prst="rect">
            <a:avLst/>
          </a:prstGeom>
        </p:spPr>
      </p:pic>
    </p:spTree>
    <p:extLst>
      <p:ext uri="{BB962C8B-B14F-4D97-AF65-F5344CB8AC3E}">
        <p14:creationId xmlns:p14="http://schemas.microsoft.com/office/powerpoint/2010/main" val="12439088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5001FF-9A6A-4E6E-AA2B-68B3B7959E1F}"/>
              </a:ext>
            </a:extLst>
          </p:cNvPr>
          <p:cNvSpPr>
            <a:spLocks noGrp="1"/>
          </p:cNvSpPr>
          <p:nvPr>
            <p:ph type="title"/>
          </p:nvPr>
        </p:nvSpPr>
        <p:spPr/>
        <p:txBody>
          <a:bodyPr/>
          <a:lstStyle/>
          <a:p>
            <a:endParaRPr lang="en-US" dirty="0"/>
          </a:p>
        </p:txBody>
      </p:sp>
      <p:pic>
        <p:nvPicPr>
          <p:cNvPr id="7" name="Picture 6">
            <a:extLst>
              <a:ext uri="{FF2B5EF4-FFF2-40B4-BE49-F238E27FC236}">
                <a16:creationId xmlns:a16="http://schemas.microsoft.com/office/drawing/2014/main" id="{C3EDB1CB-2161-CF39-3C82-4DBA6EB5175A}"/>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187203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37A05-4A39-46F4-9413-4285DD76F7F9}"/>
              </a:ext>
            </a:extLst>
          </p:cNvPr>
          <p:cNvSpPr>
            <a:spLocks noGrp="1"/>
          </p:cNvSpPr>
          <p:nvPr>
            <p:ph type="title"/>
          </p:nvPr>
        </p:nvSpPr>
        <p:spPr/>
        <p:txBody>
          <a:bodyPr/>
          <a:lstStyle/>
          <a:p>
            <a:endParaRPr lang="en-US"/>
          </a:p>
        </p:txBody>
      </p:sp>
      <p:pic>
        <p:nvPicPr>
          <p:cNvPr id="5" name="Picture 4">
            <a:extLst>
              <a:ext uri="{FF2B5EF4-FFF2-40B4-BE49-F238E27FC236}">
                <a16:creationId xmlns:a16="http://schemas.microsoft.com/office/drawing/2014/main" id="{8295213F-CF9A-4E7D-7DAC-882117627604}"/>
              </a:ext>
            </a:extLst>
          </p:cNvPr>
          <p:cNvPicPr>
            <a:picLocks noChangeAspect="1"/>
          </p:cNvPicPr>
          <p:nvPr/>
        </p:nvPicPr>
        <p:blipFill>
          <a:blip r:embed="rId2"/>
          <a:stretch>
            <a:fillRect/>
          </a:stretch>
        </p:blipFill>
        <p:spPr>
          <a:xfrm>
            <a:off x="0" y="-1"/>
            <a:ext cx="12192000" cy="6968971"/>
          </a:xfrm>
          <a:prstGeom prst="rect">
            <a:avLst/>
          </a:prstGeom>
        </p:spPr>
      </p:pic>
    </p:spTree>
    <p:extLst>
      <p:ext uri="{BB962C8B-B14F-4D97-AF65-F5344CB8AC3E}">
        <p14:creationId xmlns:p14="http://schemas.microsoft.com/office/powerpoint/2010/main" val="12479079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FE8EF5-A3C2-49C0-ACB1-AD3E8820EA80}"/>
              </a:ext>
            </a:extLst>
          </p:cNvPr>
          <p:cNvSpPr>
            <a:spLocks noGrp="1"/>
          </p:cNvSpPr>
          <p:nvPr>
            <p:ph type="title"/>
          </p:nvPr>
        </p:nvSpPr>
        <p:spPr>
          <a:xfrm>
            <a:off x="316066" y="-16847"/>
            <a:ext cx="9875520" cy="1356360"/>
          </a:xfrm>
        </p:spPr>
        <p:txBody>
          <a:bodyPr/>
          <a:lstStyle/>
          <a:p>
            <a:r>
              <a:rPr lang="en-US" dirty="0"/>
              <a:t>Admin Role:</a:t>
            </a:r>
          </a:p>
        </p:txBody>
      </p:sp>
      <p:sp>
        <p:nvSpPr>
          <p:cNvPr id="3" name="Content Placeholder 2">
            <a:extLst>
              <a:ext uri="{FF2B5EF4-FFF2-40B4-BE49-F238E27FC236}">
                <a16:creationId xmlns:a16="http://schemas.microsoft.com/office/drawing/2014/main" id="{947D0A17-7C35-46E6-96A4-56EF312C12A3}"/>
              </a:ext>
            </a:extLst>
          </p:cNvPr>
          <p:cNvSpPr>
            <a:spLocks noGrp="1"/>
          </p:cNvSpPr>
          <p:nvPr>
            <p:ph idx="1"/>
          </p:nvPr>
        </p:nvSpPr>
        <p:spPr>
          <a:xfrm>
            <a:off x="840997" y="1720850"/>
            <a:ext cx="8825659" cy="3416300"/>
          </a:xfrm>
        </p:spPr>
        <p:txBody>
          <a:bodyPr>
            <a:normAutofit lnSpcReduction="10000"/>
          </a:bodyPr>
          <a:lstStyle/>
          <a:p>
            <a:r>
              <a:rPr lang="en-US" dirty="0"/>
              <a:t>Login</a:t>
            </a:r>
          </a:p>
          <a:p>
            <a:r>
              <a:rPr lang="en-US" dirty="0"/>
              <a:t>Members</a:t>
            </a:r>
          </a:p>
          <a:p>
            <a:r>
              <a:rPr lang="en-US" dirty="0"/>
              <a:t>Trainers</a:t>
            </a:r>
          </a:p>
          <a:p>
            <a:r>
              <a:rPr lang="en-US" dirty="0"/>
              <a:t>Local-admin</a:t>
            </a:r>
          </a:p>
          <a:p>
            <a:r>
              <a:rPr lang="en-US" dirty="0"/>
              <a:t>Branches</a:t>
            </a:r>
          </a:p>
          <a:p>
            <a:r>
              <a:rPr lang="en-US" dirty="0"/>
              <a:t>Packages</a:t>
            </a:r>
          </a:p>
          <a:p>
            <a:r>
              <a:rPr lang="en-US" dirty="0"/>
              <a:t>Logout</a:t>
            </a:r>
          </a:p>
          <a:p>
            <a:endParaRPr lang="en-US" dirty="0"/>
          </a:p>
        </p:txBody>
      </p:sp>
      <p:pic>
        <p:nvPicPr>
          <p:cNvPr id="5" name="Picture 4">
            <a:extLst>
              <a:ext uri="{FF2B5EF4-FFF2-40B4-BE49-F238E27FC236}">
                <a16:creationId xmlns:a16="http://schemas.microsoft.com/office/drawing/2014/main" id="{0525C610-D708-46C0-86A1-71BB772CFFFB}"/>
              </a:ext>
            </a:extLst>
          </p:cNvPr>
          <p:cNvPicPr>
            <a:picLocks noChangeAspect="1"/>
          </p:cNvPicPr>
          <p:nvPr/>
        </p:nvPicPr>
        <p:blipFill>
          <a:blip r:embed="rId2"/>
          <a:stretch>
            <a:fillRect/>
          </a:stretch>
        </p:blipFill>
        <p:spPr>
          <a:xfrm>
            <a:off x="4909351" y="1495579"/>
            <a:ext cx="6128552" cy="4650911"/>
          </a:xfrm>
          <a:prstGeom prst="rect">
            <a:avLst/>
          </a:prstGeom>
        </p:spPr>
      </p:pic>
    </p:spTree>
    <p:extLst>
      <p:ext uri="{BB962C8B-B14F-4D97-AF65-F5344CB8AC3E}">
        <p14:creationId xmlns:p14="http://schemas.microsoft.com/office/powerpoint/2010/main" val="9411865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7AEE7C-065E-409B-92ED-488128D1B50D}"/>
              </a:ext>
            </a:extLst>
          </p:cNvPr>
          <p:cNvSpPr>
            <a:spLocks noGrp="1"/>
          </p:cNvSpPr>
          <p:nvPr>
            <p:ph type="title"/>
          </p:nvPr>
        </p:nvSpPr>
        <p:spPr/>
        <p:txBody>
          <a:bodyPr/>
          <a:lstStyle/>
          <a:p>
            <a:endParaRPr lang="en-US"/>
          </a:p>
        </p:txBody>
      </p:sp>
      <p:sp>
        <p:nvSpPr>
          <p:cNvPr id="4" name="Content Placeholder 3">
            <a:extLst>
              <a:ext uri="{FF2B5EF4-FFF2-40B4-BE49-F238E27FC236}">
                <a16:creationId xmlns:a16="http://schemas.microsoft.com/office/drawing/2014/main" id="{C5B61563-77E3-B676-3F3B-8330BC3C0593}"/>
              </a:ext>
            </a:extLst>
          </p:cNvPr>
          <p:cNvSpPr>
            <a:spLocks noGrp="1"/>
          </p:cNvSpPr>
          <p:nvPr>
            <p:ph idx="1"/>
          </p:nvPr>
        </p:nvSpPr>
        <p:spPr/>
        <p:txBody>
          <a:bodyPr/>
          <a:lstStyle/>
          <a:p>
            <a:endParaRPr lang="en-US"/>
          </a:p>
        </p:txBody>
      </p:sp>
      <p:pic>
        <p:nvPicPr>
          <p:cNvPr id="7" name="Picture 6">
            <a:extLst>
              <a:ext uri="{FF2B5EF4-FFF2-40B4-BE49-F238E27FC236}">
                <a16:creationId xmlns:a16="http://schemas.microsoft.com/office/drawing/2014/main" id="{C86A3FA5-CC0D-217E-1271-C84E7EBCA901}"/>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2202538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F7F382-D8CB-4261-8654-EDAA43373C0B}"/>
              </a:ext>
            </a:extLst>
          </p:cNvPr>
          <p:cNvSpPr>
            <a:spLocks noGrp="1"/>
          </p:cNvSpPr>
          <p:nvPr>
            <p:ph type="title"/>
          </p:nvPr>
        </p:nvSpPr>
        <p:spPr/>
        <p:txBody>
          <a:bodyPr/>
          <a:lstStyle/>
          <a:p>
            <a:endParaRPr lang="en-US" dirty="0"/>
          </a:p>
        </p:txBody>
      </p:sp>
      <p:sp>
        <p:nvSpPr>
          <p:cNvPr id="4" name="Content Placeholder 3">
            <a:extLst>
              <a:ext uri="{FF2B5EF4-FFF2-40B4-BE49-F238E27FC236}">
                <a16:creationId xmlns:a16="http://schemas.microsoft.com/office/drawing/2014/main" id="{7157A294-E146-24EE-1381-1EA84C4087F7}"/>
              </a:ext>
            </a:extLst>
          </p:cNvPr>
          <p:cNvSpPr>
            <a:spLocks noGrp="1"/>
          </p:cNvSpPr>
          <p:nvPr>
            <p:ph idx="1"/>
          </p:nvPr>
        </p:nvSpPr>
        <p:spPr/>
        <p:txBody>
          <a:bodyPr/>
          <a:lstStyle/>
          <a:p>
            <a:endParaRPr lang="en-US" dirty="0"/>
          </a:p>
        </p:txBody>
      </p:sp>
      <p:pic>
        <p:nvPicPr>
          <p:cNvPr id="8" name="Picture 7">
            <a:extLst>
              <a:ext uri="{FF2B5EF4-FFF2-40B4-BE49-F238E27FC236}">
                <a16:creationId xmlns:a16="http://schemas.microsoft.com/office/drawing/2014/main" id="{CB66EFDF-595F-DC98-436B-27047444E1F7}"/>
              </a:ext>
            </a:extLst>
          </p:cNvPr>
          <p:cNvPicPr>
            <a:picLocks noChangeAspect="1"/>
          </p:cNvPicPr>
          <p:nvPr/>
        </p:nvPicPr>
        <p:blipFill>
          <a:blip r:embed="rId2"/>
          <a:stretch>
            <a:fillRect/>
          </a:stretch>
        </p:blipFill>
        <p:spPr>
          <a:xfrm>
            <a:off x="1" y="133165"/>
            <a:ext cx="5956916" cy="6125591"/>
          </a:xfrm>
          <a:prstGeom prst="rect">
            <a:avLst/>
          </a:prstGeom>
        </p:spPr>
      </p:pic>
      <p:pic>
        <p:nvPicPr>
          <p:cNvPr id="10" name="Picture 9">
            <a:extLst>
              <a:ext uri="{FF2B5EF4-FFF2-40B4-BE49-F238E27FC236}">
                <a16:creationId xmlns:a16="http://schemas.microsoft.com/office/drawing/2014/main" id="{8246796C-C88E-AF11-2765-A952F22B078A}"/>
              </a:ext>
            </a:extLst>
          </p:cNvPr>
          <p:cNvPicPr>
            <a:picLocks noChangeAspect="1"/>
          </p:cNvPicPr>
          <p:nvPr/>
        </p:nvPicPr>
        <p:blipFill>
          <a:blip r:embed="rId3"/>
          <a:stretch>
            <a:fillRect/>
          </a:stretch>
        </p:blipFill>
        <p:spPr>
          <a:xfrm>
            <a:off x="6096000" y="133165"/>
            <a:ext cx="6096000" cy="6205491"/>
          </a:xfrm>
          <a:prstGeom prst="rect">
            <a:avLst/>
          </a:prstGeom>
        </p:spPr>
      </p:pic>
    </p:spTree>
    <p:extLst>
      <p:ext uri="{BB962C8B-B14F-4D97-AF65-F5344CB8AC3E}">
        <p14:creationId xmlns:p14="http://schemas.microsoft.com/office/powerpoint/2010/main" val="6364151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A1FF1C-D33C-4067-BB8E-86E8AB000B1E}"/>
              </a:ext>
            </a:extLst>
          </p:cNvPr>
          <p:cNvSpPr>
            <a:spLocks noGrp="1"/>
          </p:cNvSpPr>
          <p:nvPr>
            <p:ph type="title"/>
          </p:nvPr>
        </p:nvSpPr>
        <p:spPr/>
        <p:txBody>
          <a:bodyPr/>
          <a:lstStyle/>
          <a:p>
            <a:endParaRPr lang="en-US"/>
          </a:p>
        </p:txBody>
      </p:sp>
      <p:pic>
        <p:nvPicPr>
          <p:cNvPr id="10" name="Content Placeholder 9">
            <a:extLst>
              <a:ext uri="{FF2B5EF4-FFF2-40B4-BE49-F238E27FC236}">
                <a16:creationId xmlns:a16="http://schemas.microsoft.com/office/drawing/2014/main" id="{A04804AA-0A0A-13D7-3F56-215DF0D7194E}"/>
              </a:ext>
            </a:extLst>
          </p:cNvPr>
          <p:cNvPicPr>
            <a:picLocks noGrp="1" noChangeAspect="1"/>
          </p:cNvPicPr>
          <p:nvPr>
            <p:ph idx="1"/>
          </p:nvPr>
        </p:nvPicPr>
        <p:blipFill>
          <a:blip r:embed="rId2"/>
          <a:stretch>
            <a:fillRect/>
          </a:stretch>
        </p:blipFill>
        <p:spPr>
          <a:xfrm>
            <a:off x="6386281" y="1287778"/>
            <a:ext cx="5116744" cy="3829505"/>
          </a:xfrm>
        </p:spPr>
      </p:pic>
      <p:pic>
        <p:nvPicPr>
          <p:cNvPr id="8" name="Picture 7">
            <a:extLst>
              <a:ext uri="{FF2B5EF4-FFF2-40B4-BE49-F238E27FC236}">
                <a16:creationId xmlns:a16="http://schemas.microsoft.com/office/drawing/2014/main" id="{40A0B2B6-53FC-E97D-20E5-4016EE3492A7}"/>
              </a:ext>
            </a:extLst>
          </p:cNvPr>
          <p:cNvPicPr>
            <a:picLocks noChangeAspect="1"/>
          </p:cNvPicPr>
          <p:nvPr/>
        </p:nvPicPr>
        <p:blipFill>
          <a:blip r:embed="rId3"/>
          <a:stretch>
            <a:fillRect/>
          </a:stretch>
        </p:blipFill>
        <p:spPr>
          <a:xfrm>
            <a:off x="0" y="1287779"/>
            <a:ext cx="6205491" cy="3829505"/>
          </a:xfrm>
          <a:prstGeom prst="rect">
            <a:avLst/>
          </a:prstGeom>
        </p:spPr>
      </p:pic>
    </p:spTree>
    <p:extLst>
      <p:ext uri="{BB962C8B-B14F-4D97-AF65-F5344CB8AC3E}">
        <p14:creationId xmlns:p14="http://schemas.microsoft.com/office/powerpoint/2010/main" val="13459775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DC1405-F389-447A-8443-685AAD1325F5}"/>
              </a:ext>
            </a:extLst>
          </p:cNvPr>
          <p:cNvSpPr>
            <a:spLocks noGrp="1"/>
          </p:cNvSpPr>
          <p:nvPr>
            <p:ph type="title"/>
          </p:nvPr>
        </p:nvSpPr>
        <p:spPr>
          <a:xfrm>
            <a:off x="-713689" y="157123"/>
            <a:ext cx="10364451" cy="1596177"/>
          </a:xfrm>
        </p:spPr>
        <p:txBody>
          <a:bodyPr/>
          <a:lstStyle/>
          <a:p>
            <a:r>
              <a:rPr lang="en-US" dirty="0"/>
              <a:t>Manager Role-</a:t>
            </a:r>
          </a:p>
        </p:txBody>
      </p:sp>
      <p:sp>
        <p:nvSpPr>
          <p:cNvPr id="6" name="TextBox 5">
            <a:extLst>
              <a:ext uri="{FF2B5EF4-FFF2-40B4-BE49-F238E27FC236}">
                <a16:creationId xmlns:a16="http://schemas.microsoft.com/office/drawing/2014/main" id="{B64B8B7F-A547-4C79-86A8-A8DA3BB6C1A2}"/>
              </a:ext>
            </a:extLst>
          </p:cNvPr>
          <p:cNvSpPr txBox="1"/>
          <p:nvPr/>
        </p:nvSpPr>
        <p:spPr>
          <a:xfrm>
            <a:off x="1031846" y="2138038"/>
            <a:ext cx="9986674" cy="2492990"/>
          </a:xfrm>
          <a:prstGeom prst="rect">
            <a:avLst/>
          </a:prstGeom>
          <a:noFill/>
        </p:spPr>
        <p:txBody>
          <a:bodyPr wrap="square" rtlCol="0">
            <a:spAutoFit/>
          </a:bodyPr>
          <a:lstStyle/>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sz="2400" dirty="0"/>
              <a:t>Login</a:t>
            </a:r>
          </a:p>
          <a:p>
            <a:pPr marL="285750" indent="-285750">
              <a:buFont typeface="Arial" panose="020B0604020202020204" pitchFamily="34" charset="0"/>
              <a:buChar char="•"/>
            </a:pPr>
            <a:r>
              <a:rPr lang="en-US" sz="2400" dirty="0"/>
              <a:t>Branch Page</a:t>
            </a:r>
          </a:p>
          <a:p>
            <a:pPr marL="285750" indent="-285750">
              <a:buFont typeface="Arial" panose="020B0604020202020204" pitchFamily="34" charset="0"/>
              <a:buChar char="•"/>
            </a:pPr>
            <a:r>
              <a:rPr lang="en-US" sz="2400" dirty="0"/>
              <a:t>Branches</a:t>
            </a:r>
          </a:p>
          <a:p>
            <a:pPr marL="285750" indent="-285750">
              <a:buFont typeface="Arial" panose="020B0604020202020204" pitchFamily="34" charset="0"/>
              <a:buChar char="•"/>
            </a:pPr>
            <a:r>
              <a:rPr lang="en-US" sz="2400" dirty="0"/>
              <a:t>Packages</a:t>
            </a:r>
          </a:p>
          <a:p>
            <a:pPr marL="285750" indent="-285750">
              <a:buFont typeface="Arial" panose="020B0604020202020204" pitchFamily="34" charset="0"/>
              <a:buChar char="•"/>
            </a:pPr>
            <a:r>
              <a:rPr lang="en-US" sz="2400" dirty="0"/>
              <a:t>Logout</a:t>
            </a:r>
          </a:p>
          <a:p>
            <a:pPr marL="285750" indent="-285750">
              <a:buFont typeface="Arial" panose="020B0604020202020204" pitchFamily="34" charset="0"/>
              <a:buChar char="•"/>
            </a:pPr>
            <a:endParaRPr lang="en-US" dirty="0">
              <a:solidFill>
                <a:srgbClr val="FF0000"/>
              </a:solidFill>
            </a:endParaRPr>
          </a:p>
        </p:txBody>
      </p:sp>
      <p:pic>
        <p:nvPicPr>
          <p:cNvPr id="10" name="Content Placeholder 9">
            <a:extLst>
              <a:ext uri="{FF2B5EF4-FFF2-40B4-BE49-F238E27FC236}">
                <a16:creationId xmlns:a16="http://schemas.microsoft.com/office/drawing/2014/main" id="{7AF6EFCB-3BA3-9D86-9E5D-41B2C569EEAD}"/>
              </a:ext>
            </a:extLst>
          </p:cNvPr>
          <p:cNvPicPr>
            <a:picLocks noGrp="1" noChangeAspect="1"/>
          </p:cNvPicPr>
          <p:nvPr>
            <p:ph idx="1"/>
          </p:nvPr>
        </p:nvPicPr>
        <p:blipFill>
          <a:blip r:embed="rId2"/>
          <a:stretch>
            <a:fillRect/>
          </a:stretch>
        </p:blipFill>
        <p:spPr>
          <a:xfrm>
            <a:off x="3440235" y="2138038"/>
            <a:ext cx="6817082" cy="3124200"/>
          </a:xfrm>
        </p:spPr>
      </p:pic>
    </p:spTree>
    <p:extLst>
      <p:ext uri="{BB962C8B-B14F-4D97-AF65-F5344CB8AC3E}">
        <p14:creationId xmlns:p14="http://schemas.microsoft.com/office/powerpoint/2010/main" val="19331570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14D96-6B93-4AA1-83C0-98160A728849}"/>
              </a:ext>
            </a:extLst>
          </p:cNvPr>
          <p:cNvSpPr>
            <a:spLocks noGrp="1"/>
          </p:cNvSpPr>
          <p:nvPr>
            <p:ph type="title"/>
          </p:nvPr>
        </p:nvSpPr>
        <p:spPr/>
        <p:txBody>
          <a:bodyPr/>
          <a:lstStyle/>
          <a:p>
            <a:endParaRPr lang="en-US"/>
          </a:p>
        </p:txBody>
      </p:sp>
      <p:pic>
        <p:nvPicPr>
          <p:cNvPr id="7" name="Content Placeholder 6">
            <a:extLst>
              <a:ext uri="{FF2B5EF4-FFF2-40B4-BE49-F238E27FC236}">
                <a16:creationId xmlns:a16="http://schemas.microsoft.com/office/drawing/2014/main" id="{58BD967A-01C2-EDB3-CA40-EC9CEA171D6D}"/>
              </a:ext>
            </a:extLst>
          </p:cNvPr>
          <p:cNvPicPr>
            <a:picLocks noGrp="1" noChangeAspect="1"/>
          </p:cNvPicPr>
          <p:nvPr>
            <p:ph idx="1"/>
          </p:nvPr>
        </p:nvPicPr>
        <p:blipFill>
          <a:blip r:embed="rId2"/>
          <a:stretch>
            <a:fillRect/>
          </a:stretch>
        </p:blipFill>
        <p:spPr>
          <a:xfrm>
            <a:off x="15400" y="0"/>
            <a:ext cx="11703124" cy="6773662"/>
          </a:xfrm>
        </p:spPr>
      </p:pic>
    </p:spTree>
    <p:extLst>
      <p:ext uri="{BB962C8B-B14F-4D97-AF65-F5344CB8AC3E}">
        <p14:creationId xmlns:p14="http://schemas.microsoft.com/office/powerpoint/2010/main" val="1045923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FC3BCD-993F-4AE4-88DD-A5FDF5EF72A8}"/>
              </a:ext>
            </a:extLst>
          </p:cNvPr>
          <p:cNvSpPr>
            <a:spLocks noGrp="1"/>
          </p:cNvSpPr>
          <p:nvPr>
            <p:ph type="title"/>
          </p:nvPr>
        </p:nvSpPr>
        <p:spPr>
          <a:xfrm>
            <a:off x="1913206" y="387612"/>
            <a:ext cx="9105314" cy="1162975"/>
          </a:xfrm>
        </p:spPr>
        <p:txBody>
          <a:bodyPr>
            <a:normAutofit/>
          </a:bodyPr>
          <a:lstStyle/>
          <a:p>
            <a:r>
              <a:rPr lang="en-US" sz="3600" dirty="0">
                <a:latin typeface="Times New Roman" panose="02020603050405020304" pitchFamily="18" charset="0"/>
                <a:cs typeface="Times New Roman" panose="02020603050405020304" pitchFamily="18" charset="0"/>
              </a:rPr>
              <a:t>INTRODUCTION</a:t>
            </a:r>
          </a:p>
        </p:txBody>
      </p:sp>
      <p:sp>
        <p:nvSpPr>
          <p:cNvPr id="3" name="Content Placeholder 2">
            <a:extLst>
              <a:ext uri="{FF2B5EF4-FFF2-40B4-BE49-F238E27FC236}">
                <a16:creationId xmlns:a16="http://schemas.microsoft.com/office/drawing/2014/main" id="{44D89DB5-ABA3-4E09-8BC2-6AAF709F1C21}"/>
              </a:ext>
            </a:extLst>
          </p:cNvPr>
          <p:cNvSpPr>
            <a:spLocks noGrp="1"/>
          </p:cNvSpPr>
          <p:nvPr>
            <p:ph idx="1"/>
          </p:nvPr>
        </p:nvSpPr>
        <p:spPr>
          <a:xfrm>
            <a:off x="1549400" y="1550587"/>
            <a:ext cx="10528300" cy="4253313"/>
          </a:xfrm>
        </p:spPr>
        <p:txBody>
          <a:bodyPr>
            <a:normAutofit/>
          </a:bodyPr>
          <a:lstStyle/>
          <a:p>
            <a:pPr marL="0" marR="0" indent="0" algn="just">
              <a:lnSpc>
                <a:spcPct val="107000"/>
              </a:lnSpc>
              <a:spcBef>
                <a:spcPts val="0"/>
              </a:spcBef>
              <a:spcAft>
                <a:spcPts val="900"/>
              </a:spcAft>
              <a:buNone/>
            </a:pPr>
            <a:r>
              <a:rPr lang="en-IN" sz="1800"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The Gym Portal and Management System for Gym web application is intended to provide complete solutions for owners as well as customers through a single get way using the internet. </a:t>
            </a:r>
          </a:p>
          <a:p>
            <a:pPr marL="0" marR="0" indent="0" algn="just">
              <a:lnSpc>
                <a:spcPct val="107000"/>
              </a:lnSpc>
              <a:spcBef>
                <a:spcPts val="0"/>
              </a:spcBef>
              <a:spcAft>
                <a:spcPts val="900"/>
              </a:spcAft>
              <a:buNone/>
            </a:pPr>
            <a:r>
              <a:rPr lang="en-IN" sz="1800"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It allows owners to manage their gym, customer to view the packages provided by gym and booking their session online as per requirement. </a:t>
            </a:r>
          </a:p>
          <a:p>
            <a:pPr marL="0" marR="0" indent="0" algn="just">
              <a:lnSpc>
                <a:spcPct val="107000"/>
              </a:lnSpc>
              <a:spcBef>
                <a:spcPts val="0"/>
              </a:spcBef>
              <a:spcAft>
                <a:spcPts val="900"/>
              </a:spcAft>
              <a:buNone/>
            </a:pPr>
            <a:r>
              <a:rPr lang="en-IN" sz="1800"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The administrator module will able to manage branch activity, gym activity, trainer activity, facility activity. </a:t>
            </a:r>
            <a:endParaRPr lang="en-US" sz="1800"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39436316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25A2E8-E009-734E-407E-48C8CE16605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7FDE993-2CD8-D22B-1295-84D8A5A5BB86}"/>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59D5E9D7-1267-5BEF-1D76-30BE3EDE6B48}"/>
              </a:ext>
            </a:extLst>
          </p:cNvPr>
          <p:cNvPicPr>
            <a:picLocks noChangeAspect="1"/>
          </p:cNvPicPr>
          <p:nvPr/>
        </p:nvPicPr>
        <p:blipFill>
          <a:blip r:embed="rId2"/>
          <a:stretch>
            <a:fillRect/>
          </a:stretch>
        </p:blipFill>
        <p:spPr>
          <a:xfrm>
            <a:off x="102787" y="0"/>
            <a:ext cx="12089213" cy="6858000"/>
          </a:xfrm>
          <a:prstGeom prst="rect">
            <a:avLst/>
          </a:prstGeom>
        </p:spPr>
      </p:pic>
    </p:spTree>
    <p:extLst>
      <p:ext uri="{BB962C8B-B14F-4D97-AF65-F5344CB8AC3E}">
        <p14:creationId xmlns:p14="http://schemas.microsoft.com/office/powerpoint/2010/main" val="14173963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08B53C-1F6A-C874-22CC-982ABA6F38C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6100D0E-D21E-FC2A-BE08-16EAD0142946}"/>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D569528C-0259-28B6-D7B3-8A31BA986AF0}"/>
              </a:ext>
            </a:extLst>
          </p:cNvPr>
          <p:cNvPicPr>
            <a:picLocks noChangeAspect="1"/>
          </p:cNvPicPr>
          <p:nvPr/>
        </p:nvPicPr>
        <p:blipFill>
          <a:blip r:embed="rId2"/>
          <a:stretch>
            <a:fillRect/>
          </a:stretch>
        </p:blipFill>
        <p:spPr>
          <a:xfrm>
            <a:off x="0" y="0"/>
            <a:ext cx="12192000" cy="6857999"/>
          </a:xfrm>
          <a:prstGeom prst="rect">
            <a:avLst/>
          </a:prstGeom>
        </p:spPr>
      </p:pic>
    </p:spTree>
    <p:extLst>
      <p:ext uri="{BB962C8B-B14F-4D97-AF65-F5344CB8AC3E}">
        <p14:creationId xmlns:p14="http://schemas.microsoft.com/office/powerpoint/2010/main" val="37609038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B7BE3B-1C58-D46D-D0EF-31A373B3D49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7966ACE-2A31-03AD-2C7B-5C23C38458BB}"/>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2912DF7C-846A-8C46-7133-E55DD156191E}"/>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0252895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E56203-A9C7-7FE5-229A-47BD12E6FC6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8C36D0D-B672-F643-1B03-3BBF4EE42988}"/>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065C9CE3-3EB6-1157-ED9F-0761DF4405A3}"/>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9382308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53A5E-6403-401F-B683-8740965EB7E1}"/>
              </a:ext>
            </a:extLst>
          </p:cNvPr>
          <p:cNvSpPr>
            <a:spLocks noGrp="1"/>
          </p:cNvSpPr>
          <p:nvPr>
            <p:ph type="title"/>
          </p:nvPr>
        </p:nvSpPr>
        <p:spPr>
          <a:xfrm>
            <a:off x="838200" y="365125"/>
            <a:ext cx="10515600" cy="824483"/>
          </a:xfrm>
        </p:spPr>
        <p:txBody>
          <a:bodyPr>
            <a:normAutofit/>
          </a:bodyPr>
          <a:lstStyle/>
          <a:p>
            <a:r>
              <a:rPr lang="en-US" dirty="0"/>
              <a:t>Trainer Role:</a:t>
            </a:r>
          </a:p>
        </p:txBody>
      </p:sp>
      <p:sp>
        <p:nvSpPr>
          <p:cNvPr id="3" name="Content Placeholder 2">
            <a:extLst>
              <a:ext uri="{FF2B5EF4-FFF2-40B4-BE49-F238E27FC236}">
                <a16:creationId xmlns:a16="http://schemas.microsoft.com/office/drawing/2014/main" id="{68615E37-1CB7-4A91-A586-CE942488B874}"/>
              </a:ext>
            </a:extLst>
          </p:cNvPr>
          <p:cNvSpPr>
            <a:spLocks noGrp="1"/>
          </p:cNvSpPr>
          <p:nvPr>
            <p:ph idx="1"/>
          </p:nvPr>
        </p:nvSpPr>
        <p:spPr>
          <a:xfrm>
            <a:off x="838200" y="1189608"/>
            <a:ext cx="10515600" cy="4987355"/>
          </a:xfrm>
        </p:spPr>
        <p:txBody>
          <a:bodyPr>
            <a:normAutofit/>
          </a:bodyPr>
          <a:lstStyle/>
          <a:p>
            <a:pPr marL="0" indent="0">
              <a:buNone/>
            </a:pPr>
            <a:endParaRPr lang="en-US" dirty="0"/>
          </a:p>
          <a:p>
            <a:r>
              <a:rPr lang="en-US" sz="2400" dirty="0"/>
              <a:t>Login</a:t>
            </a:r>
          </a:p>
          <a:p>
            <a:r>
              <a:rPr lang="en-US" sz="2400" dirty="0"/>
              <a:t>Trainers</a:t>
            </a:r>
          </a:p>
          <a:p>
            <a:r>
              <a:rPr lang="en-US" sz="2400" dirty="0"/>
              <a:t>Branches</a:t>
            </a:r>
          </a:p>
          <a:p>
            <a:r>
              <a:rPr lang="en-US" sz="2400" dirty="0"/>
              <a:t>Package</a:t>
            </a:r>
          </a:p>
          <a:p>
            <a:r>
              <a:rPr lang="en-US" sz="2400" dirty="0"/>
              <a:t>Profile</a:t>
            </a:r>
          </a:p>
          <a:p>
            <a:r>
              <a:rPr lang="en-US" sz="2400" dirty="0"/>
              <a:t>Logout				</a:t>
            </a:r>
          </a:p>
        </p:txBody>
      </p:sp>
      <p:pic>
        <p:nvPicPr>
          <p:cNvPr id="5" name="Picture 4">
            <a:extLst>
              <a:ext uri="{FF2B5EF4-FFF2-40B4-BE49-F238E27FC236}">
                <a16:creationId xmlns:a16="http://schemas.microsoft.com/office/drawing/2014/main" id="{FBB2320D-2FE7-B5D7-DFC5-0CD6C2DD1396}"/>
              </a:ext>
            </a:extLst>
          </p:cNvPr>
          <p:cNvPicPr>
            <a:picLocks noChangeAspect="1"/>
          </p:cNvPicPr>
          <p:nvPr/>
        </p:nvPicPr>
        <p:blipFill>
          <a:blip r:embed="rId2"/>
          <a:stretch>
            <a:fillRect/>
          </a:stretch>
        </p:blipFill>
        <p:spPr>
          <a:xfrm>
            <a:off x="3203688" y="2095130"/>
            <a:ext cx="7635947" cy="4145209"/>
          </a:xfrm>
          <a:prstGeom prst="rect">
            <a:avLst/>
          </a:prstGeom>
        </p:spPr>
      </p:pic>
    </p:spTree>
    <p:extLst>
      <p:ext uri="{BB962C8B-B14F-4D97-AF65-F5344CB8AC3E}">
        <p14:creationId xmlns:p14="http://schemas.microsoft.com/office/powerpoint/2010/main" val="39513887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E06022-52F1-451A-B1AA-757E5EA5E0B5}"/>
              </a:ext>
            </a:extLst>
          </p:cNvPr>
          <p:cNvSpPr>
            <a:spLocks noGrp="1"/>
          </p:cNvSpPr>
          <p:nvPr>
            <p:ph type="title"/>
          </p:nvPr>
        </p:nvSpPr>
        <p:spPr/>
        <p:txBody>
          <a:bodyPr/>
          <a:lstStyle/>
          <a:p>
            <a:endParaRPr lang="en-US"/>
          </a:p>
        </p:txBody>
      </p:sp>
      <p:sp>
        <p:nvSpPr>
          <p:cNvPr id="4" name="Content Placeholder 3">
            <a:extLst>
              <a:ext uri="{FF2B5EF4-FFF2-40B4-BE49-F238E27FC236}">
                <a16:creationId xmlns:a16="http://schemas.microsoft.com/office/drawing/2014/main" id="{032DC3FA-D21B-D465-4CDD-FA68D0E77545}"/>
              </a:ext>
            </a:extLst>
          </p:cNvPr>
          <p:cNvSpPr>
            <a:spLocks noGrp="1"/>
          </p:cNvSpPr>
          <p:nvPr>
            <p:ph idx="1"/>
          </p:nvPr>
        </p:nvSpPr>
        <p:spPr/>
        <p:txBody>
          <a:bodyPr/>
          <a:lstStyle/>
          <a:p>
            <a:endParaRPr lang="en-US"/>
          </a:p>
        </p:txBody>
      </p:sp>
      <p:pic>
        <p:nvPicPr>
          <p:cNvPr id="7" name="Picture 6">
            <a:extLst>
              <a:ext uri="{FF2B5EF4-FFF2-40B4-BE49-F238E27FC236}">
                <a16:creationId xmlns:a16="http://schemas.microsoft.com/office/drawing/2014/main" id="{7F86A804-A5BA-A29E-E9AA-8D115AE9E0B9}"/>
              </a:ext>
            </a:extLst>
          </p:cNvPr>
          <p:cNvPicPr>
            <a:picLocks noChangeAspect="1"/>
          </p:cNvPicPr>
          <p:nvPr/>
        </p:nvPicPr>
        <p:blipFill>
          <a:blip r:embed="rId2"/>
          <a:stretch>
            <a:fillRect/>
          </a:stretch>
        </p:blipFill>
        <p:spPr>
          <a:xfrm>
            <a:off x="0" y="0"/>
            <a:ext cx="11935184" cy="6858000"/>
          </a:xfrm>
          <a:prstGeom prst="rect">
            <a:avLst/>
          </a:prstGeom>
        </p:spPr>
      </p:pic>
    </p:spTree>
    <p:extLst>
      <p:ext uri="{BB962C8B-B14F-4D97-AF65-F5344CB8AC3E}">
        <p14:creationId xmlns:p14="http://schemas.microsoft.com/office/powerpoint/2010/main" val="38627751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CF2DC-1605-4528-8B10-5EA7B8C3D0A7}"/>
              </a:ext>
            </a:extLst>
          </p:cNvPr>
          <p:cNvSpPr>
            <a:spLocks noGrp="1"/>
          </p:cNvSpPr>
          <p:nvPr>
            <p:ph type="title"/>
          </p:nvPr>
        </p:nvSpPr>
        <p:spPr/>
        <p:txBody>
          <a:bodyPr/>
          <a:lstStyle/>
          <a:p>
            <a:endParaRPr lang="en-US"/>
          </a:p>
        </p:txBody>
      </p:sp>
      <p:sp>
        <p:nvSpPr>
          <p:cNvPr id="4" name="Content Placeholder 3">
            <a:extLst>
              <a:ext uri="{FF2B5EF4-FFF2-40B4-BE49-F238E27FC236}">
                <a16:creationId xmlns:a16="http://schemas.microsoft.com/office/drawing/2014/main" id="{4D42592A-65EC-DEEC-9515-0B4FCA16CAE4}"/>
              </a:ext>
            </a:extLst>
          </p:cNvPr>
          <p:cNvSpPr>
            <a:spLocks noGrp="1"/>
          </p:cNvSpPr>
          <p:nvPr>
            <p:ph idx="1"/>
          </p:nvPr>
        </p:nvSpPr>
        <p:spPr/>
        <p:txBody>
          <a:bodyPr/>
          <a:lstStyle/>
          <a:p>
            <a:endParaRPr lang="en-US" dirty="0"/>
          </a:p>
        </p:txBody>
      </p:sp>
      <p:pic>
        <p:nvPicPr>
          <p:cNvPr id="8" name="Picture 7">
            <a:extLst>
              <a:ext uri="{FF2B5EF4-FFF2-40B4-BE49-F238E27FC236}">
                <a16:creationId xmlns:a16="http://schemas.microsoft.com/office/drawing/2014/main" id="{7FCD7811-6C4D-BFEC-B9DC-AB3FA708FE4E}"/>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6824169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23277D-F8E3-4A53-D402-75C22B850FB5}"/>
              </a:ext>
            </a:extLst>
          </p:cNvPr>
          <p:cNvSpPr>
            <a:spLocks noGrp="1"/>
          </p:cNvSpPr>
          <p:nvPr>
            <p:ph type="title"/>
          </p:nvPr>
        </p:nvSpPr>
        <p:spPr/>
        <p:txBody>
          <a:bodyPr/>
          <a:lstStyle/>
          <a:p>
            <a:endParaRPr lang="en-US"/>
          </a:p>
        </p:txBody>
      </p:sp>
      <p:sp>
        <p:nvSpPr>
          <p:cNvPr id="7" name="Content Placeholder 6">
            <a:extLst>
              <a:ext uri="{FF2B5EF4-FFF2-40B4-BE49-F238E27FC236}">
                <a16:creationId xmlns:a16="http://schemas.microsoft.com/office/drawing/2014/main" id="{CEFB33D3-18D9-7701-2758-09C0AE89BDAB}"/>
              </a:ext>
            </a:extLst>
          </p:cNvPr>
          <p:cNvSpPr>
            <a:spLocks noGrp="1"/>
          </p:cNvSpPr>
          <p:nvPr>
            <p:ph idx="1"/>
          </p:nvPr>
        </p:nvSpPr>
        <p:spPr/>
        <p:txBody>
          <a:bodyPr/>
          <a:lstStyle/>
          <a:p>
            <a:endParaRPr lang="en-US" dirty="0"/>
          </a:p>
        </p:txBody>
      </p:sp>
      <p:pic>
        <p:nvPicPr>
          <p:cNvPr id="9" name="Picture 8">
            <a:extLst>
              <a:ext uri="{FF2B5EF4-FFF2-40B4-BE49-F238E27FC236}">
                <a16:creationId xmlns:a16="http://schemas.microsoft.com/office/drawing/2014/main" id="{85CE9CB3-638B-4FD5-1478-FEE40A51667A}"/>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2951574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6CC95-256D-47BB-AEFE-402F5E85EFF8}"/>
              </a:ext>
            </a:extLst>
          </p:cNvPr>
          <p:cNvSpPr>
            <a:spLocks noGrp="1"/>
          </p:cNvSpPr>
          <p:nvPr>
            <p:ph type="title"/>
          </p:nvPr>
        </p:nvSpPr>
        <p:spPr>
          <a:xfrm>
            <a:off x="-604632" y="40110"/>
            <a:ext cx="10364451" cy="1596177"/>
          </a:xfrm>
        </p:spPr>
        <p:txBody>
          <a:bodyPr/>
          <a:lstStyle/>
          <a:p>
            <a:r>
              <a:rPr lang="en-US" dirty="0"/>
              <a:t>Member Role:</a:t>
            </a:r>
          </a:p>
        </p:txBody>
      </p:sp>
      <p:sp>
        <p:nvSpPr>
          <p:cNvPr id="3" name="Content Placeholder 2">
            <a:extLst>
              <a:ext uri="{FF2B5EF4-FFF2-40B4-BE49-F238E27FC236}">
                <a16:creationId xmlns:a16="http://schemas.microsoft.com/office/drawing/2014/main" id="{8C45DE15-10E9-4C23-8E91-D440D4CAF890}"/>
              </a:ext>
            </a:extLst>
          </p:cNvPr>
          <p:cNvSpPr>
            <a:spLocks noGrp="1"/>
          </p:cNvSpPr>
          <p:nvPr>
            <p:ph idx="1"/>
          </p:nvPr>
        </p:nvSpPr>
        <p:spPr>
          <a:xfrm>
            <a:off x="934160" y="1798157"/>
            <a:ext cx="8825659" cy="3416300"/>
          </a:xfrm>
        </p:spPr>
        <p:txBody>
          <a:bodyPr/>
          <a:lstStyle/>
          <a:p>
            <a:r>
              <a:rPr lang="en-US" dirty="0"/>
              <a:t>Login</a:t>
            </a:r>
          </a:p>
          <a:p>
            <a:r>
              <a:rPr lang="en-US" dirty="0"/>
              <a:t>Membership</a:t>
            </a:r>
          </a:p>
          <a:p>
            <a:r>
              <a:rPr lang="en-US" dirty="0"/>
              <a:t>Branches</a:t>
            </a:r>
          </a:p>
          <a:p>
            <a:r>
              <a:rPr lang="en-US" dirty="0"/>
              <a:t>Packages</a:t>
            </a:r>
          </a:p>
          <a:p>
            <a:r>
              <a:rPr lang="en-US" dirty="0"/>
              <a:t>Profile</a:t>
            </a:r>
          </a:p>
          <a:p>
            <a:r>
              <a:rPr lang="en-US" dirty="0"/>
              <a:t>Logout</a:t>
            </a:r>
          </a:p>
        </p:txBody>
      </p:sp>
      <p:pic>
        <p:nvPicPr>
          <p:cNvPr id="8" name="Picture 7">
            <a:extLst>
              <a:ext uri="{FF2B5EF4-FFF2-40B4-BE49-F238E27FC236}">
                <a16:creationId xmlns:a16="http://schemas.microsoft.com/office/drawing/2014/main" id="{E47B4C48-654F-A628-C0A3-73DC7397DE8A}"/>
              </a:ext>
            </a:extLst>
          </p:cNvPr>
          <p:cNvPicPr>
            <a:picLocks noChangeAspect="1"/>
          </p:cNvPicPr>
          <p:nvPr/>
        </p:nvPicPr>
        <p:blipFill>
          <a:blip r:embed="rId2"/>
          <a:stretch>
            <a:fillRect/>
          </a:stretch>
        </p:blipFill>
        <p:spPr>
          <a:xfrm>
            <a:off x="2902411" y="1935332"/>
            <a:ext cx="8762848" cy="4344818"/>
          </a:xfrm>
          <a:prstGeom prst="rect">
            <a:avLst/>
          </a:prstGeom>
        </p:spPr>
      </p:pic>
    </p:spTree>
    <p:extLst>
      <p:ext uri="{BB962C8B-B14F-4D97-AF65-F5344CB8AC3E}">
        <p14:creationId xmlns:p14="http://schemas.microsoft.com/office/powerpoint/2010/main" val="40859028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CB58D9-0460-400E-95BC-D870B72CE4F0}"/>
              </a:ext>
            </a:extLst>
          </p:cNvPr>
          <p:cNvSpPr>
            <a:spLocks noGrp="1"/>
          </p:cNvSpPr>
          <p:nvPr>
            <p:ph type="title"/>
          </p:nvPr>
        </p:nvSpPr>
        <p:spPr/>
        <p:txBody>
          <a:bodyPr/>
          <a:lstStyle/>
          <a:p>
            <a:endParaRPr lang="en-US"/>
          </a:p>
        </p:txBody>
      </p:sp>
      <p:sp>
        <p:nvSpPr>
          <p:cNvPr id="4" name="Content Placeholder 3">
            <a:extLst>
              <a:ext uri="{FF2B5EF4-FFF2-40B4-BE49-F238E27FC236}">
                <a16:creationId xmlns:a16="http://schemas.microsoft.com/office/drawing/2014/main" id="{B5EC8E73-C686-2BB9-4744-A994F5E0884C}"/>
              </a:ext>
            </a:extLst>
          </p:cNvPr>
          <p:cNvSpPr>
            <a:spLocks noGrp="1"/>
          </p:cNvSpPr>
          <p:nvPr>
            <p:ph idx="1"/>
          </p:nvPr>
        </p:nvSpPr>
        <p:spPr/>
        <p:txBody>
          <a:bodyPr/>
          <a:lstStyle/>
          <a:p>
            <a:endParaRPr lang="en-US"/>
          </a:p>
        </p:txBody>
      </p:sp>
      <p:pic>
        <p:nvPicPr>
          <p:cNvPr id="7" name="Picture 6">
            <a:extLst>
              <a:ext uri="{FF2B5EF4-FFF2-40B4-BE49-F238E27FC236}">
                <a16:creationId xmlns:a16="http://schemas.microsoft.com/office/drawing/2014/main" id="{17E49152-1699-67DF-0B9C-78BF2AE59CF5}"/>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9517607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8A9878-38CA-48A4-955D-74AA734BCAAA}"/>
              </a:ext>
            </a:extLst>
          </p:cNvPr>
          <p:cNvSpPr>
            <a:spLocks noGrp="1"/>
          </p:cNvSpPr>
          <p:nvPr>
            <p:ph type="title"/>
          </p:nvPr>
        </p:nvSpPr>
        <p:spPr>
          <a:xfrm>
            <a:off x="1786596" y="111908"/>
            <a:ext cx="9384323" cy="833360"/>
          </a:xfrm>
        </p:spPr>
        <p:txBody>
          <a:bodyPr>
            <a:normAutofit/>
          </a:bodyPr>
          <a:lstStyle/>
          <a:p>
            <a:r>
              <a:rPr lang="en-US" sz="3600" dirty="0">
                <a:latin typeface="Times New Roman" panose="02020603050405020304" pitchFamily="18" charset="0"/>
                <a:cs typeface="Times New Roman" panose="02020603050405020304" pitchFamily="18" charset="0"/>
              </a:rPr>
              <a:t>Scope of Project</a:t>
            </a:r>
          </a:p>
        </p:txBody>
      </p:sp>
      <p:sp>
        <p:nvSpPr>
          <p:cNvPr id="3" name="Content Placeholder 2">
            <a:extLst>
              <a:ext uri="{FF2B5EF4-FFF2-40B4-BE49-F238E27FC236}">
                <a16:creationId xmlns:a16="http://schemas.microsoft.com/office/drawing/2014/main" id="{4A49072D-3140-424A-9838-E5D8D894F0BE}"/>
              </a:ext>
            </a:extLst>
          </p:cNvPr>
          <p:cNvSpPr>
            <a:spLocks noGrp="1"/>
          </p:cNvSpPr>
          <p:nvPr>
            <p:ph idx="1"/>
          </p:nvPr>
        </p:nvSpPr>
        <p:spPr>
          <a:xfrm>
            <a:off x="2362199" y="1645918"/>
            <a:ext cx="9829801" cy="4846955"/>
          </a:xfrm>
        </p:spPr>
        <p:txBody>
          <a:bodyPr>
            <a:normAutofit lnSpcReduction="10000"/>
          </a:bodyPr>
          <a:lstStyle/>
          <a:p>
            <a:pPr marL="0" indent="0">
              <a:buNone/>
            </a:pPr>
            <a:r>
              <a:rPr lang="en-US" sz="2400" dirty="0"/>
              <a:t>TECHNOLOGY USED</a:t>
            </a:r>
          </a:p>
          <a:p>
            <a:pPr marL="571500" indent="-571500">
              <a:buFont typeface="+mj-lt"/>
              <a:buAutoNum type="romanLcPeriod"/>
            </a:pPr>
            <a:r>
              <a:rPr lang="en-US" sz="2400" dirty="0"/>
              <a:t>Spring Boot</a:t>
            </a:r>
          </a:p>
          <a:p>
            <a:pPr marL="571500" indent="-571500">
              <a:buFont typeface="+mj-lt"/>
              <a:buAutoNum type="romanLcPeriod"/>
            </a:pPr>
            <a:r>
              <a:rPr lang="en-US" sz="2400" dirty="0"/>
              <a:t>ReactJs</a:t>
            </a:r>
          </a:p>
          <a:p>
            <a:pPr marL="571500" indent="-571500">
              <a:buFont typeface="+mj-lt"/>
              <a:buAutoNum type="romanLcPeriod"/>
            </a:pPr>
            <a:r>
              <a:rPr lang="en-US" sz="2400" dirty="0"/>
              <a:t>MySql</a:t>
            </a:r>
          </a:p>
          <a:p>
            <a:pPr marL="0" indent="0">
              <a:buNone/>
            </a:pPr>
            <a:endParaRPr lang="en-US" dirty="0"/>
          </a:p>
          <a:p>
            <a:pPr marL="0" indent="0">
              <a:buNone/>
            </a:pPr>
            <a:r>
              <a:rPr lang="en-US" sz="2400" dirty="0"/>
              <a:t>FEATURES:</a:t>
            </a:r>
          </a:p>
          <a:p>
            <a:pPr algn="just"/>
            <a:r>
              <a:rPr lang="en-US" sz="2400" dirty="0"/>
              <a:t>We can Add any numbers of users and can update or delete their information.</a:t>
            </a:r>
          </a:p>
          <a:p>
            <a:r>
              <a:rPr lang="en-IN" sz="1800"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This system allows admin to manage users and full application, manage gym shifts and the members to search gyms, apply for membership and view workouts while it allows trainer to create schedule, diet chart and add workout plans. </a:t>
            </a:r>
            <a:endParaRPr lang="en-US" sz="1800"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p>
            <a:pPr marL="0" indent="0">
              <a:buNone/>
            </a:pPr>
            <a:endParaRPr lang="en-US" dirty="0"/>
          </a:p>
          <a:p>
            <a:endParaRPr lang="en-US" dirty="0"/>
          </a:p>
        </p:txBody>
      </p:sp>
    </p:spTree>
    <p:extLst>
      <p:ext uri="{BB962C8B-B14F-4D97-AF65-F5344CB8AC3E}">
        <p14:creationId xmlns:p14="http://schemas.microsoft.com/office/powerpoint/2010/main" val="42804462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136AF-E796-56E7-3573-49D0ED1DF42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2BB2464-1B7F-4F0B-5788-94D3BD4490EF}"/>
              </a:ext>
            </a:extLst>
          </p:cNvPr>
          <p:cNvSpPr>
            <a:spLocks noGrp="1"/>
          </p:cNvSpPr>
          <p:nvPr>
            <p:ph idx="1"/>
          </p:nvPr>
        </p:nvSpPr>
        <p:spPr/>
        <p:txBody>
          <a:bodyPr/>
          <a:lstStyle/>
          <a:p>
            <a:endParaRPr lang="en-US" dirty="0"/>
          </a:p>
        </p:txBody>
      </p:sp>
      <p:pic>
        <p:nvPicPr>
          <p:cNvPr id="5" name="Picture 4">
            <a:extLst>
              <a:ext uri="{FF2B5EF4-FFF2-40B4-BE49-F238E27FC236}">
                <a16:creationId xmlns:a16="http://schemas.microsoft.com/office/drawing/2014/main" id="{BDCA5CC8-121C-23D5-E2DD-CDCDA01DD209}"/>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69589690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73F76-5DE8-B78D-8A51-78B8038D7FB7}"/>
              </a:ext>
            </a:extLst>
          </p:cNvPr>
          <p:cNvSpPr>
            <a:spLocks noGrp="1"/>
          </p:cNvSpPr>
          <p:nvPr>
            <p:ph type="title"/>
          </p:nvPr>
        </p:nvSpPr>
        <p:spPr/>
        <p:txBody>
          <a:bodyPr/>
          <a:lstStyle/>
          <a:p>
            <a:r>
              <a:rPr lang="en-US" dirty="0"/>
              <a:t>Password Encryption</a:t>
            </a:r>
            <a:br>
              <a:rPr lang="en-US" dirty="0"/>
            </a:br>
            <a:endParaRPr lang="en-US" dirty="0"/>
          </a:p>
        </p:txBody>
      </p:sp>
      <p:sp>
        <p:nvSpPr>
          <p:cNvPr id="3" name="Content Placeholder 2">
            <a:extLst>
              <a:ext uri="{FF2B5EF4-FFF2-40B4-BE49-F238E27FC236}">
                <a16:creationId xmlns:a16="http://schemas.microsoft.com/office/drawing/2014/main" id="{5455F0B4-EC68-22C0-2486-225DC152AD9C}"/>
              </a:ext>
            </a:extLst>
          </p:cNvPr>
          <p:cNvSpPr>
            <a:spLocks noGrp="1"/>
          </p:cNvSpPr>
          <p:nvPr>
            <p:ph idx="1"/>
          </p:nvPr>
        </p:nvSpPr>
        <p:spPr/>
        <p:txBody>
          <a:bodyPr/>
          <a:lstStyle/>
          <a:p>
            <a:endParaRPr lang="en-US" dirty="0"/>
          </a:p>
        </p:txBody>
      </p:sp>
      <p:pic>
        <p:nvPicPr>
          <p:cNvPr id="5" name="Picture 4">
            <a:extLst>
              <a:ext uri="{FF2B5EF4-FFF2-40B4-BE49-F238E27FC236}">
                <a16:creationId xmlns:a16="http://schemas.microsoft.com/office/drawing/2014/main" id="{A928FB2E-AD7B-B98D-8F20-EB78FC8A7677}"/>
              </a:ext>
            </a:extLst>
          </p:cNvPr>
          <p:cNvPicPr>
            <a:picLocks noChangeAspect="1"/>
          </p:cNvPicPr>
          <p:nvPr/>
        </p:nvPicPr>
        <p:blipFill>
          <a:blip r:embed="rId2"/>
          <a:stretch>
            <a:fillRect/>
          </a:stretch>
        </p:blipFill>
        <p:spPr>
          <a:xfrm>
            <a:off x="1484310" y="1862954"/>
            <a:ext cx="10118106" cy="3632324"/>
          </a:xfrm>
          <a:prstGeom prst="rect">
            <a:avLst/>
          </a:prstGeom>
        </p:spPr>
      </p:pic>
    </p:spTree>
    <p:extLst>
      <p:ext uri="{BB962C8B-B14F-4D97-AF65-F5344CB8AC3E}">
        <p14:creationId xmlns:p14="http://schemas.microsoft.com/office/powerpoint/2010/main" val="12097395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7BECE9-259C-A740-A6FF-74D903194494}"/>
              </a:ext>
            </a:extLst>
          </p:cNvPr>
          <p:cNvSpPr>
            <a:spLocks noGrp="1"/>
          </p:cNvSpPr>
          <p:nvPr>
            <p:ph type="title"/>
          </p:nvPr>
        </p:nvSpPr>
        <p:spPr>
          <a:xfrm>
            <a:off x="1502067" y="-183842"/>
            <a:ext cx="8325514" cy="832282"/>
          </a:xfrm>
        </p:spPr>
        <p:txBody>
          <a:bodyPr/>
          <a:lstStyle/>
          <a:p>
            <a:r>
              <a:rPr lang="en-US" dirty="0"/>
              <a:t>Mail</a:t>
            </a:r>
          </a:p>
        </p:txBody>
      </p:sp>
      <p:pic>
        <p:nvPicPr>
          <p:cNvPr id="5" name="Content Placeholder 4">
            <a:extLst>
              <a:ext uri="{FF2B5EF4-FFF2-40B4-BE49-F238E27FC236}">
                <a16:creationId xmlns:a16="http://schemas.microsoft.com/office/drawing/2014/main" id="{DF6DDD49-C23A-178C-2045-A241F5B254C9}"/>
              </a:ext>
            </a:extLst>
          </p:cNvPr>
          <p:cNvPicPr>
            <a:picLocks noGrp="1" noChangeAspect="1"/>
          </p:cNvPicPr>
          <p:nvPr>
            <p:ph idx="1"/>
          </p:nvPr>
        </p:nvPicPr>
        <p:blipFill>
          <a:blip r:embed="rId2"/>
          <a:stretch>
            <a:fillRect/>
          </a:stretch>
        </p:blipFill>
        <p:spPr>
          <a:xfrm>
            <a:off x="547483" y="545236"/>
            <a:ext cx="11357461" cy="6024240"/>
          </a:xfrm>
        </p:spPr>
      </p:pic>
    </p:spTree>
    <p:extLst>
      <p:ext uri="{BB962C8B-B14F-4D97-AF65-F5344CB8AC3E}">
        <p14:creationId xmlns:p14="http://schemas.microsoft.com/office/powerpoint/2010/main" val="341899020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F91F10-EBC5-416D-B8DE-804478841FB3}"/>
              </a:ext>
            </a:extLst>
          </p:cNvPr>
          <p:cNvSpPr>
            <a:spLocks noGrp="1"/>
          </p:cNvSpPr>
          <p:nvPr>
            <p:ph type="title"/>
          </p:nvPr>
        </p:nvSpPr>
        <p:spPr>
          <a:xfrm>
            <a:off x="1484311" y="52389"/>
            <a:ext cx="10018713" cy="1014411"/>
          </a:xfrm>
        </p:spPr>
        <p:txBody>
          <a:bodyPr/>
          <a:lstStyle/>
          <a:p>
            <a:r>
              <a:rPr lang="en-US" dirty="0"/>
              <a:t>Conclusion</a:t>
            </a:r>
          </a:p>
        </p:txBody>
      </p:sp>
      <p:sp>
        <p:nvSpPr>
          <p:cNvPr id="3" name="Content Placeholder 2">
            <a:extLst>
              <a:ext uri="{FF2B5EF4-FFF2-40B4-BE49-F238E27FC236}">
                <a16:creationId xmlns:a16="http://schemas.microsoft.com/office/drawing/2014/main" id="{2EA81DC4-4DC0-43E7-97F0-CB8AA17A5AA5}"/>
              </a:ext>
            </a:extLst>
          </p:cNvPr>
          <p:cNvSpPr>
            <a:spLocks noGrp="1"/>
          </p:cNvSpPr>
          <p:nvPr>
            <p:ph idx="1"/>
          </p:nvPr>
        </p:nvSpPr>
        <p:spPr>
          <a:xfrm>
            <a:off x="1484311" y="1185862"/>
            <a:ext cx="10515600" cy="4486275"/>
          </a:xfrm>
        </p:spPr>
        <p:txBody>
          <a:bodyPr>
            <a:normAutofit/>
          </a:bodyPr>
          <a:lstStyle/>
          <a:p>
            <a:pPr marL="0" indent="0" algn="just">
              <a:lnSpc>
                <a:spcPct val="107000"/>
              </a:lnSpc>
              <a:spcAft>
                <a:spcPts val="800"/>
              </a:spcAft>
              <a:buNone/>
            </a:pPr>
            <a:r>
              <a:rPr lang="en-US" sz="2400" dirty="0">
                <a:effectLst/>
                <a:latin typeface="Calibri" panose="020F0502020204030204" pitchFamily="34" charset="0"/>
                <a:ea typeface="Calibri" panose="020F0502020204030204" pitchFamily="34" charset="0"/>
                <a:cs typeface="Calibri" panose="020F0502020204030204" pitchFamily="34" charset="0"/>
              </a:rPr>
              <a:t>It is efficient and less time consuming. The purpose of this project was to develop a web application for easy access to gym.</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r>
              <a:rPr lang="en-US" sz="2400" dirty="0">
                <a:effectLst/>
                <a:latin typeface="Calibri" panose="020F0502020204030204" pitchFamily="34" charset="0"/>
                <a:ea typeface="Calibri" panose="020F0502020204030204" pitchFamily="34" charset="0"/>
              </a:rPr>
              <a:t>This project helps us in gaining practical knowledge and we a got a hands on experience on several topics like designing a web page using ReactJs, use of responsive templates ,using bootstrap components easily and helps in management of database using MySQL.</a:t>
            </a:r>
          </a:p>
          <a:p>
            <a:pPr marL="0" indent="0">
              <a:buNone/>
            </a:pPr>
            <a:r>
              <a:rPr lang="en-US" sz="2400" dirty="0">
                <a:effectLst/>
                <a:latin typeface="Calibri" panose="020F0502020204030204" pitchFamily="34" charset="0"/>
                <a:ea typeface="Calibri" panose="020F0502020204030204" pitchFamily="34" charset="0"/>
                <a:cs typeface="Calibri" panose="020F0502020204030204" pitchFamily="34" charset="0"/>
              </a:rPr>
              <a:t>It allows owners to manage their gym, customer to view the packages provided by gym and booking their session online as per requirement. The administrator module will able to manage branch activity, gym activity, trainer activity, facility activity. </a:t>
            </a:r>
            <a:endParaRPr lang="en-US" dirty="0"/>
          </a:p>
        </p:txBody>
      </p:sp>
    </p:spTree>
    <p:extLst>
      <p:ext uri="{BB962C8B-B14F-4D97-AF65-F5344CB8AC3E}">
        <p14:creationId xmlns:p14="http://schemas.microsoft.com/office/powerpoint/2010/main" val="331554266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28AF88-DB9D-46B2-A800-7921039E2698}"/>
              </a:ext>
            </a:extLst>
          </p:cNvPr>
          <p:cNvSpPr>
            <a:spLocks noGrp="1"/>
          </p:cNvSpPr>
          <p:nvPr>
            <p:ph type="title"/>
          </p:nvPr>
        </p:nvSpPr>
        <p:spPr>
          <a:xfrm>
            <a:off x="838200" y="365126"/>
            <a:ext cx="10515600" cy="1277244"/>
          </a:xfrm>
        </p:spPr>
        <p:txBody>
          <a:bodyPr/>
          <a:lstStyle/>
          <a:p>
            <a:r>
              <a:rPr lang="en-US"/>
              <a:t>Future Scope</a:t>
            </a:r>
          </a:p>
        </p:txBody>
      </p:sp>
      <p:sp>
        <p:nvSpPr>
          <p:cNvPr id="3" name="Content Placeholder 2">
            <a:extLst>
              <a:ext uri="{FF2B5EF4-FFF2-40B4-BE49-F238E27FC236}">
                <a16:creationId xmlns:a16="http://schemas.microsoft.com/office/drawing/2014/main" id="{22ECDA65-59FE-4F56-85AC-7F978D5166BE}"/>
              </a:ext>
            </a:extLst>
          </p:cNvPr>
          <p:cNvSpPr>
            <a:spLocks noGrp="1"/>
          </p:cNvSpPr>
          <p:nvPr>
            <p:ph idx="1"/>
          </p:nvPr>
        </p:nvSpPr>
        <p:spPr>
          <a:xfrm>
            <a:off x="1763710" y="1642370"/>
            <a:ext cx="10018713" cy="3124201"/>
          </a:xfrm>
        </p:spPr>
        <p:txBody>
          <a:bodyPr>
            <a:normAutofit/>
          </a:bodyPr>
          <a:lstStyle/>
          <a:p>
            <a:pPr marL="0" marR="0" indent="0">
              <a:lnSpc>
                <a:spcPct val="107000"/>
              </a:lnSpc>
              <a:spcBef>
                <a:spcPts val="5"/>
              </a:spcBef>
              <a:spcAft>
                <a:spcPts val="0"/>
              </a:spcAft>
              <a:buNone/>
              <a:tabLst>
                <a:tab pos="648335" algn="l"/>
              </a:tabLst>
            </a:pPr>
            <a:endParaRPr lang="en-US" sz="2000" dirty="0">
              <a:effectLst/>
              <a:latin typeface="Calibri" panose="020F0502020204030204" pitchFamily="34" charset="0"/>
              <a:ea typeface="Calibri" panose="020F0502020204030204" pitchFamily="34" charset="0"/>
              <a:cs typeface="Mangal" panose="02040503050203030202" pitchFamily="18" charset="0"/>
            </a:endParaRPr>
          </a:p>
          <a:p>
            <a:pPr marL="0" marR="0">
              <a:lnSpc>
                <a:spcPct val="107000"/>
              </a:lnSpc>
              <a:spcBef>
                <a:spcPts val="0"/>
              </a:spcBef>
              <a:spcAft>
                <a:spcPts val="2075"/>
              </a:spcAft>
              <a:tabLst>
                <a:tab pos="6727190" algn="r"/>
              </a:tabLst>
            </a:pPr>
            <a:r>
              <a:rPr lang="en-IN" sz="2400" dirty="0">
                <a:solidFill>
                  <a:srgbClr val="000000"/>
                </a:solidFill>
                <a:effectLst/>
                <a:latin typeface="Times New Roman" panose="02020603050405020304" pitchFamily="18" charset="0"/>
                <a:ea typeface="Calibri" panose="020F0502020204030204" pitchFamily="34" charset="0"/>
                <a:cs typeface="Mangal" panose="02040503050203030202" pitchFamily="18" charset="0"/>
              </a:rPr>
              <a:t>This project can be enhanced further by adding payment gateway to reduce the maintenance of cash for Membership purchase payments. Online Workout tutorials and online Expert sessions can be hosted on this site for better customer satisfaction. The software is flexible enough to be modified and implemented as per</a:t>
            </a:r>
            <a:r>
              <a:rPr lang="en-IN" sz="2400" spc="5" dirty="0">
                <a:solidFill>
                  <a:srgbClr val="000000"/>
                </a:solidFill>
                <a:effectLst/>
                <a:latin typeface="Times New Roman" panose="02020603050405020304" pitchFamily="18" charset="0"/>
                <a:ea typeface="Calibri" panose="020F0502020204030204" pitchFamily="34" charset="0"/>
                <a:cs typeface="Mangal" panose="02040503050203030202" pitchFamily="18" charset="0"/>
              </a:rPr>
              <a:t> </a:t>
            </a:r>
            <a:r>
              <a:rPr lang="en-IN" sz="2400" dirty="0">
                <a:solidFill>
                  <a:srgbClr val="000000"/>
                </a:solidFill>
                <a:effectLst/>
                <a:latin typeface="Times New Roman" panose="02020603050405020304" pitchFamily="18" charset="0"/>
                <a:ea typeface="Calibri" panose="020F0502020204030204" pitchFamily="34" charset="0"/>
                <a:cs typeface="Mangal" panose="02040503050203030202" pitchFamily="18" charset="0"/>
              </a:rPr>
              <a:t>future requirements. We have tried our best to present this free and user–friendly</a:t>
            </a:r>
            <a:r>
              <a:rPr lang="en-IN" sz="2400" spc="5" dirty="0">
                <a:solidFill>
                  <a:srgbClr val="000000"/>
                </a:solidFill>
                <a:effectLst/>
                <a:latin typeface="Times New Roman" panose="02020603050405020304" pitchFamily="18" charset="0"/>
                <a:ea typeface="Calibri" panose="020F0502020204030204" pitchFamily="34" charset="0"/>
                <a:cs typeface="Mangal" panose="02040503050203030202" pitchFamily="18" charset="0"/>
              </a:rPr>
              <a:t> </a:t>
            </a:r>
            <a:r>
              <a:rPr lang="en-IN" sz="2400" dirty="0">
                <a:solidFill>
                  <a:srgbClr val="000000"/>
                </a:solidFill>
                <a:effectLst/>
                <a:latin typeface="Times New Roman" panose="02020603050405020304" pitchFamily="18" charset="0"/>
                <a:ea typeface="Calibri" panose="020F0502020204030204" pitchFamily="34" charset="0"/>
                <a:cs typeface="Mangal" panose="02040503050203030202" pitchFamily="18" charset="0"/>
              </a:rPr>
              <a:t>website</a:t>
            </a:r>
            <a:r>
              <a:rPr lang="en-IN" sz="2400" spc="-60" dirty="0">
                <a:solidFill>
                  <a:srgbClr val="000000"/>
                </a:solidFill>
                <a:effectLst/>
                <a:latin typeface="Times New Roman" panose="02020603050405020304" pitchFamily="18" charset="0"/>
                <a:ea typeface="Calibri" panose="020F0502020204030204" pitchFamily="34" charset="0"/>
                <a:cs typeface="Mangal" panose="02040503050203030202" pitchFamily="18" charset="0"/>
              </a:rPr>
              <a:t> </a:t>
            </a:r>
            <a:r>
              <a:rPr lang="en-IN" sz="2400" dirty="0">
                <a:solidFill>
                  <a:srgbClr val="000000"/>
                </a:solidFill>
                <a:effectLst/>
                <a:latin typeface="Times New Roman" panose="02020603050405020304" pitchFamily="18" charset="0"/>
                <a:ea typeface="Calibri" panose="020F0502020204030204" pitchFamily="34" charset="0"/>
                <a:cs typeface="Mangal" panose="02040503050203030202" pitchFamily="18" charset="0"/>
              </a:rPr>
              <a:t>to</a:t>
            </a:r>
            <a:r>
              <a:rPr lang="en-IN" sz="2400" spc="-15" dirty="0">
                <a:solidFill>
                  <a:srgbClr val="000000"/>
                </a:solidFill>
                <a:effectLst/>
                <a:latin typeface="Times New Roman" panose="02020603050405020304" pitchFamily="18" charset="0"/>
                <a:ea typeface="Calibri" panose="020F0502020204030204" pitchFamily="34" charset="0"/>
                <a:cs typeface="Mangal" panose="02040503050203030202" pitchFamily="18" charset="0"/>
              </a:rPr>
              <a:t> </a:t>
            </a:r>
            <a:r>
              <a:rPr lang="en-IN" sz="2400" dirty="0">
                <a:solidFill>
                  <a:srgbClr val="000000"/>
                </a:solidFill>
                <a:effectLst/>
                <a:latin typeface="Times New Roman" panose="02020603050405020304" pitchFamily="18" charset="0"/>
                <a:ea typeface="Calibri" panose="020F0502020204030204" pitchFamily="34" charset="0"/>
                <a:cs typeface="Mangal" panose="02040503050203030202" pitchFamily="18" charset="0"/>
              </a:rPr>
              <a:t>Institutes.</a:t>
            </a:r>
            <a:endParaRPr lang="en-US" sz="2000" dirty="0">
              <a:effectLst/>
              <a:latin typeface="Calibri" panose="020F0502020204030204" pitchFamily="34" charset="0"/>
              <a:ea typeface="Calibri" panose="020F0502020204030204" pitchFamily="34" charset="0"/>
              <a:cs typeface="Mangal" panose="02040503050203030202" pitchFamily="18" charset="0"/>
            </a:endParaRPr>
          </a:p>
          <a:p>
            <a:pPr marL="0" indent="0">
              <a:buNone/>
            </a:pPr>
            <a:endParaRPr lang="en-US" dirty="0"/>
          </a:p>
        </p:txBody>
      </p:sp>
    </p:spTree>
    <p:extLst>
      <p:ext uri="{BB962C8B-B14F-4D97-AF65-F5344CB8AC3E}">
        <p14:creationId xmlns:p14="http://schemas.microsoft.com/office/powerpoint/2010/main" val="21542821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1F25FE-CC96-4FEA-923C-1E0CE33E9334}"/>
              </a:ext>
            </a:extLst>
          </p:cNvPr>
          <p:cNvSpPr>
            <a:spLocks noGrp="1"/>
          </p:cNvSpPr>
          <p:nvPr>
            <p:ph type="title"/>
          </p:nvPr>
        </p:nvSpPr>
        <p:spPr>
          <a:xfrm>
            <a:off x="2298700" y="365125"/>
            <a:ext cx="9055100" cy="4775046"/>
          </a:xfrm>
        </p:spPr>
        <p:txBody>
          <a:bodyPr/>
          <a:lstStyle/>
          <a:p>
            <a:pPr algn="l"/>
            <a:r>
              <a:rPr lang="en-US" dirty="0"/>
              <a:t>			</a:t>
            </a:r>
            <a:r>
              <a:rPr lang="en-US" sz="6000" u="sng" dirty="0"/>
              <a:t>THANK  YOU </a:t>
            </a:r>
          </a:p>
        </p:txBody>
      </p:sp>
    </p:spTree>
    <p:extLst>
      <p:ext uri="{BB962C8B-B14F-4D97-AF65-F5344CB8AC3E}">
        <p14:creationId xmlns:p14="http://schemas.microsoft.com/office/powerpoint/2010/main" val="2917401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0B3D06-2FA4-4EC8-ADA2-B154248438AB}"/>
              </a:ext>
            </a:extLst>
          </p:cNvPr>
          <p:cNvSpPr>
            <a:spLocks noGrp="1"/>
          </p:cNvSpPr>
          <p:nvPr>
            <p:ph type="title"/>
          </p:nvPr>
        </p:nvSpPr>
        <p:spPr>
          <a:xfrm>
            <a:off x="1589649" y="0"/>
            <a:ext cx="9454662" cy="922137"/>
          </a:xfrm>
        </p:spPr>
        <p:txBody>
          <a:bodyPr/>
          <a:lstStyle/>
          <a:p>
            <a:r>
              <a:rPr lang="en-US" dirty="0"/>
              <a:t>	</a:t>
            </a:r>
            <a:r>
              <a:rPr lang="en-US" sz="3600" dirty="0">
                <a:latin typeface="Times New Roman" panose="02020603050405020304" pitchFamily="18" charset="0"/>
                <a:cs typeface="Times New Roman" panose="02020603050405020304" pitchFamily="18" charset="0"/>
              </a:rPr>
              <a:t>E-R Diagram</a:t>
            </a:r>
          </a:p>
        </p:txBody>
      </p:sp>
      <p:pic>
        <p:nvPicPr>
          <p:cNvPr id="7" name="Picture 6">
            <a:extLst>
              <a:ext uri="{FF2B5EF4-FFF2-40B4-BE49-F238E27FC236}">
                <a16:creationId xmlns:a16="http://schemas.microsoft.com/office/drawing/2014/main" id="{DF6335CA-9EBA-DA7E-1E3C-F059C94AF1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89649" y="674703"/>
            <a:ext cx="10813795" cy="6183297"/>
          </a:xfrm>
          <a:prstGeom prst="rect">
            <a:avLst/>
          </a:prstGeom>
        </p:spPr>
      </p:pic>
    </p:spTree>
    <p:extLst>
      <p:ext uri="{BB962C8B-B14F-4D97-AF65-F5344CB8AC3E}">
        <p14:creationId xmlns:p14="http://schemas.microsoft.com/office/powerpoint/2010/main" val="13757918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ED2DCA-BDBA-4D4D-A579-6E78960B0465}"/>
              </a:ext>
            </a:extLst>
          </p:cNvPr>
          <p:cNvSpPr>
            <a:spLocks noGrp="1"/>
          </p:cNvSpPr>
          <p:nvPr>
            <p:ph type="title"/>
          </p:nvPr>
        </p:nvSpPr>
        <p:spPr>
          <a:xfrm>
            <a:off x="1601373" y="0"/>
            <a:ext cx="8989254" cy="604911"/>
          </a:xfrm>
        </p:spPr>
        <p:txBody>
          <a:bodyPr>
            <a:noAutofit/>
          </a:bodyPr>
          <a:lstStyle/>
          <a:p>
            <a:r>
              <a:rPr lang="en-US" sz="3600" dirty="0">
                <a:latin typeface="Times New Roman" panose="02020603050405020304" pitchFamily="18" charset="0"/>
                <a:cs typeface="Times New Roman" panose="02020603050405020304" pitchFamily="18" charset="0"/>
              </a:rPr>
              <a:t>Use Case Diagram</a:t>
            </a:r>
          </a:p>
        </p:txBody>
      </p:sp>
      <p:pic>
        <p:nvPicPr>
          <p:cNvPr id="7" name="Content Placeholder 6">
            <a:extLst>
              <a:ext uri="{FF2B5EF4-FFF2-40B4-BE49-F238E27FC236}">
                <a16:creationId xmlns:a16="http://schemas.microsoft.com/office/drawing/2014/main" id="{777E155F-D4D1-C093-F6BB-27A95B1A6C9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86364" y="711200"/>
            <a:ext cx="10305636" cy="6146800"/>
          </a:xfrm>
        </p:spPr>
      </p:pic>
    </p:spTree>
    <p:extLst>
      <p:ext uri="{BB962C8B-B14F-4D97-AF65-F5344CB8AC3E}">
        <p14:creationId xmlns:p14="http://schemas.microsoft.com/office/powerpoint/2010/main" val="40030214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2BF1D1-D75D-44ED-A6EC-D989078F4CBC}"/>
              </a:ext>
            </a:extLst>
          </p:cNvPr>
          <p:cNvSpPr>
            <a:spLocks noGrp="1"/>
          </p:cNvSpPr>
          <p:nvPr>
            <p:ph type="title"/>
          </p:nvPr>
        </p:nvSpPr>
        <p:spPr>
          <a:xfrm>
            <a:off x="1498599" y="-12700"/>
            <a:ext cx="8191501" cy="685800"/>
          </a:xfrm>
        </p:spPr>
        <p:txBody>
          <a:bodyPr>
            <a:normAutofit fontScale="90000"/>
          </a:bodyPr>
          <a:lstStyle/>
          <a:p>
            <a:r>
              <a:rPr lang="en-US" dirty="0">
                <a:latin typeface="Times New Roman" panose="02020603050405020304" pitchFamily="18" charset="0"/>
                <a:cs typeface="Times New Roman" panose="02020603050405020304" pitchFamily="18" charset="0"/>
              </a:rPr>
              <a:t>Activity Diagram-</a:t>
            </a:r>
          </a:p>
        </p:txBody>
      </p:sp>
      <p:pic>
        <p:nvPicPr>
          <p:cNvPr id="5" name="Picture 4">
            <a:extLst>
              <a:ext uri="{FF2B5EF4-FFF2-40B4-BE49-F238E27FC236}">
                <a16:creationId xmlns:a16="http://schemas.microsoft.com/office/drawing/2014/main" id="{10EEA101-AEEC-9819-B62D-E2F0B44653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7700" y="816002"/>
            <a:ext cx="10274300" cy="6041998"/>
          </a:xfrm>
          <a:prstGeom prst="rect">
            <a:avLst/>
          </a:prstGeom>
        </p:spPr>
      </p:pic>
    </p:spTree>
    <p:extLst>
      <p:ext uri="{BB962C8B-B14F-4D97-AF65-F5344CB8AC3E}">
        <p14:creationId xmlns:p14="http://schemas.microsoft.com/office/powerpoint/2010/main" val="20645438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AADE13-7BA5-6C11-235B-0999F26EAC25}"/>
              </a:ext>
            </a:extLst>
          </p:cNvPr>
          <p:cNvSpPr>
            <a:spLocks noGrp="1"/>
          </p:cNvSpPr>
          <p:nvPr>
            <p:ph type="title"/>
          </p:nvPr>
        </p:nvSpPr>
        <p:spPr>
          <a:xfrm>
            <a:off x="1214120" y="-101600"/>
            <a:ext cx="9129711" cy="952500"/>
          </a:xfrm>
        </p:spPr>
        <p:txBody>
          <a:bodyPr>
            <a:normAutofit/>
          </a:bodyPr>
          <a:lstStyle/>
          <a:p>
            <a:r>
              <a:rPr lang="en-US" sz="3600" dirty="0">
                <a:latin typeface="Times New Roman" panose="02020603050405020304" pitchFamily="18" charset="0"/>
                <a:cs typeface="Times New Roman" panose="02020603050405020304" pitchFamily="18" charset="0"/>
              </a:rPr>
              <a:t>Class Diagram - </a:t>
            </a:r>
            <a:endParaRPr lang="en-IN" sz="36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B58777DD-1C31-88F2-4475-116A406738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32000" y="850900"/>
            <a:ext cx="10159999" cy="5956300"/>
          </a:xfrm>
          <a:prstGeom prst="rect">
            <a:avLst/>
          </a:prstGeom>
        </p:spPr>
      </p:pic>
    </p:spTree>
    <p:extLst>
      <p:ext uri="{BB962C8B-B14F-4D97-AF65-F5344CB8AC3E}">
        <p14:creationId xmlns:p14="http://schemas.microsoft.com/office/powerpoint/2010/main" val="34715105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CB1D75-DC88-3753-4F8E-FF3DEA3D135B}"/>
              </a:ext>
            </a:extLst>
          </p:cNvPr>
          <p:cNvSpPr>
            <a:spLocks noGrp="1"/>
          </p:cNvSpPr>
          <p:nvPr>
            <p:ph type="title"/>
          </p:nvPr>
        </p:nvSpPr>
        <p:spPr>
          <a:xfrm>
            <a:off x="1526125" y="0"/>
            <a:ext cx="7147976" cy="711200"/>
          </a:xfrm>
        </p:spPr>
        <p:txBody>
          <a:bodyPr>
            <a:normAutofit/>
          </a:bodyPr>
          <a:lstStyle/>
          <a:p>
            <a:r>
              <a:rPr lang="en-US" sz="3600" dirty="0">
                <a:latin typeface="Times New Roman" panose="02020603050405020304" pitchFamily="18" charset="0"/>
                <a:cs typeface="Times New Roman" panose="02020603050405020304" pitchFamily="18" charset="0"/>
              </a:rPr>
              <a:t>Zero Level DFD – Fitness_club</a:t>
            </a:r>
            <a:endParaRPr lang="en-IN" sz="36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FCCCD035-0D53-C183-7E45-53B20025A8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32000" y="711200"/>
            <a:ext cx="10160000" cy="6146800"/>
          </a:xfrm>
          <a:prstGeom prst="rect">
            <a:avLst/>
          </a:prstGeom>
        </p:spPr>
      </p:pic>
    </p:spTree>
    <p:extLst>
      <p:ext uri="{BB962C8B-B14F-4D97-AF65-F5344CB8AC3E}">
        <p14:creationId xmlns:p14="http://schemas.microsoft.com/office/powerpoint/2010/main" val="17869187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D07B9E-F01D-5F1B-7A44-6C9E5AE9CCFF}"/>
              </a:ext>
            </a:extLst>
          </p:cNvPr>
          <p:cNvSpPr>
            <a:spLocks noGrp="1"/>
          </p:cNvSpPr>
          <p:nvPr>
            <p:ph type="title"/>
          </p:nvPr>
        </p:nvSpPr>
        <p:spPr>
          <a:xfrm>
            <a:off x="1576924" y="0"/>
            <a:ext cx="7617875" cy="607790"/>
          </a:xfrm>
        </p:spPr>
        <p:txBody>
          <a:bodyPr>
            <a:normAutofit fontScale="90000"/>
          </a:bodyPr>
          <a:lstStyle/>
          <a:p>
            <a:r>
              <a:rPr lang="en-US" dirty="0">
                <a:latin typeface="Times New Roman" panose="02020603050405020304" pitchFamily="18" charset="0"/>
                <a:cs typeface="Times New Roman" panose="02020603050405020304" pitchFamily="18" charset="0"/>
              </a:rPr>
              <a:t>First Level Diagram – Fitness_club</a:t>
            </a:r>
            <a:endParaRPr lang="en-IN"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5E7852D4-3E04-CDF0-3510-5C82A714CAD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57374" y="607790"/>
            <a:ext cx="10334626" cy="6250210"/>
          </a:xfrm>
          <a:prstGeom prst="rect">
            <a:avLst/>
          </a:prstGeom>
        </p:spPr>
      </p:pic>
    </p:spTree>
    <p:extLst>
      <p:ext uri="{BB962C8B-B14F-4D97-AF65-F5344CB8AC3E}">
        <p14:creationId xmlns:p14="http://schemas.microsoft.com/office/powerpoint/2010/main" val="242184477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docProps/app.xml><?xml version="1.0" encoding="utf-8"?>
<Properties xmlns="http://schemas.openxmlformats.org/officeDocument/2006/extended-properties" xmlns:vt="http://schemas.openxmlformats.org/officeDocument/2006/docPropsVTypes">
  <Template>Parallax</Template>
  <TotalTime>336</TotalTime>
  <Words>436</Words>
  <Application>Microsoft Office PowerPoint</Application>
  <PresentationFormat>Widescreen</PresentationFormat>
  <Paragraphs>67</Paragraphs>
  <Slides>35</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35</vt:i4>
      </vt:variant>
    </vt:vector>
  </HeadingPairs>
  <TitlesOfParts>
    <vt:vector size="41" baseType="lpstr">
      <vt:lpstr>Arial</vt:lpstr>
      <vt:lpstr>Calibri</vt:lpstr>
      <vt:lpstr>Corbel</vt:lpstr>
      <vt:lpstr>Times New Roman</vt:lpstr>
      <vt:lpstr>Verdana</vt:lpstr>
      <vt:lpstr>Parallax</vt:lpstr>
      <vt:lpstr> Fitness Club – Gym Services</vt:lpstr>
      <vt:lpstr>INTRODUCTION</vt:lpstr>
      <vt:lpstr>Scope of Project</vt:lpstr>
      <vt:lpstr> E-R Diagram</vt:lpstr>
      <vt:lpstr>Use Case Diagram</vt:lpstr>
      <vt:lpstr>Activity Diagram-</vt:lpstr>
      <vt:lpstr>Class Diagram - </vt:lpstr>
      <vt:lpstr>Zero Level DFD – Fitness_club</vt:lpstr>
      <vt:lpstr>First Level Diagram – Fitness_club</vt:lpstr>
      <vt:lpstr>Second Level DFD – Fitness_club</vt:lpstr>
      <vt:lpstr>PowerPoint Presentation</vt:lpstr>
      <vt:lpstr>PowerPoint Presentation</vt:lpstr>
      <vt:lpstr>PowerPoint Presentation</vt:lpstr>
      <vt:lpstr>Admin Role:</vt:lpstr>
      <vt:lpstr>PowerPoint Presentation</vt:lpstr>
      <vt:lpstr>PowerPoint Presentation</vt:lpstr>
      <vt:lpstr>PowerPoint Presentation</vt:lpstr>
      <vt:lpstr>Manager Role-</vt:lpstr>
      <vt:lpstr>PowerPoint Presentation</vt:lpstr>
      <vt:lpstr>PowerPoint Presentation</vt:lpstr>
      <vt:lpstr>PowerPoint Presentation</vt:lpstr>
      <vt:lpstr>PowerPoint Presentation</vt:lpstr>
      <vt:lpstr>PowerPoint Presentation</vt:lpstr>
      <vt:lpstr>Trainer Role:</vt:lpstr>
      <vt:lpstr>PowerPoint Presentation</vt:lpstr>
      <vt:lpstr>PowerPoint Presentation</vt:lpstr>
      <vt:lpstr>PowerPoint Presentation</vt:lpstr>
      <vt:lpstr>Member Role:</vt:lpstr>
      <vt:lpstr>PowerPoint Presentation</vt:lpstr>
      <vt:lpstr>PowerPoint Presentation</vt:lpstr>
      <vt:lpstr>Password Encryption </vt:lpstr>
      <vt:lpstr>Mail</vt:lpstr>
      <vt:lpstr>Conclusion</vt:lpstr>
      <vt:lpstr>Future Scope</vt:lpstr>
      <vt:lpstr>   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STORE MANAGEMENT SYSTEM</dc:title>
  <dc:creator>DEEPAK RATHORE</dc:creator>
  <cp:lastModifiedBy>pushpdantpatil14@gmail.com</cp:lastModifiedBy>
  <cp:revision>48</cp:revision>
  <dcterms:created xsi:type="dcterms:W3CDTF">2022-04-12T05:19:39Z</dcterms:created>
  <dcterms:modified xsi:type="dcterms:W3CDTF">2023-03-11T06:51:50Z</dcterms:modified>
</cp:coreProperties>
</file>